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9"/>
  </p:notesMasterIdLst>
  <p:sldIdLst>
    <p:sldId id="256" r:id="rId3"/>
    <p:sldId id="283" r:id="rId4"/>
    <p:sldId id="284" r:id="rId5"/>
    <p:sldId id="285" r:id="rId6"/>
    <p:sldId id="286" r:id="rId7"/>
    <p:sldId id="300" r:id="rId8"/>
  </p:sldIdLst>
  <p:sldSz cx="12192000" cy="6858000"/>
  <p:notesSz cx="7010400" cy="9296400"/>
  <p:embeddedFontLs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gUuePJgO9k6c3VLJlLXj1VnK+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3CE873-C9DD-4068-B216-9B48AE7FCBA8}">
  <a:tblStyle styleId="{273CE873-C9DD-4068-B216-9B48AE7FCBA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77DFDD-46D5-48ED-9D82-A07FE4CB722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B747A9C-BEDE-4728-B308-1B2C4A7B9AD6}"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A"/>
          </a:solidFill>
        </a:fill>
      </a:tcStyle>
    </a:wholeTbl>
    <a:band1H>
      <a:tcTxStyle b="off" i="off"/>
      <a:tcStyle>
        <a:tcBdr/>
        <a:fill>
          <a:solidFill>
            <a:srgbClr val="CACCD2"/>
          </a:solidFill>
        </a:fill>
      </a:tcStyle>
    </a:band1H>
    <a:band2H>
      <a:tcTxStyle b="off" i="off"/>
      <a:tcStyle>
        <a:tcBdr/>
      </a:tcStyle>
    </a:band2H>
    <a:band1V>
      <a:tcTxStyle b="off" i="off"/>
      <a:tcStyle>
        <a:tcBdr/>
        <a:fill>
          <a:solidFill>
            <a:srgbClr val="CACCD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461" autoAdjust="0"/>
  </p:normalViewPr>
  <p:slideViewPr>
    <p:cSldViewPr snapToGrid="0">
      <p:cViewPr varScale="1">
        <p:scale>
          <a:sx n="65" d="100"/>
          <a:sy n="65" d="100"/>
        </p:scale>
        <p:origin x="23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72" Type="http://schemas.openxmlformats.org/officeDocument/2006/relationships/tableStyles" Target="tableStyles.xml"/><Relationship Id="rId3" Type="http://schemas.openxmlformats.org/officeDocument/2006/relationships/slide" Target="slides/slide1.xml"/><Relationship Id="rId68"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3.fntdata"/><Relationship Id="rId71" Type="http://schemas.openxmlformats.org/officeDocument/2006/relationships/theme" Target="theme/theme1.xml"/><Relationship Id="rId2" Type="http://schemas.openxmlformats.org/officeDocument/2006/relationships/slideMaster" Target="slideMasters/slideMaster2.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0"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notesMaster" Target="notesMasters/notesMaster1.xml"/><Relationship Id="rId6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20" tIns="93120" rIns="93120" bIns="93120" anchor="t" anchorCtr="0">
            <a:noAutofit/>
          </a:bodyPr>
          <a:lstStyle>
            <a:lvl1pPr marR="0" lvl="0" algn="l"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20" tIns="93120" rIns="93120" bIns="93120" anchor="t" anchorCtr="0">
            <a:noAutofit/>
          </a:bodyPr>
          <a:lstStyle>
            <a:lvl1pPr marR="0" lvl="0" algn="r"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5" name="Google Shape;5;n"/>
          <p:cNvSpPr>
            <a:spLocks noGrp="1" noRot="1" noChangeAspect="1"/>
          </p:cNvSpPr>
          <p:nvPr>
            <p:ph type="sldImg" idx="3"/>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lvl1pPr marL="457200" marR="0" lvl="0"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20" tIns="93120" rIns="93120" bIns="93120" anchor="b" anchorCtr="0">
            <a:noAutofit/>
          </a:bodyPr>
          <a:lstStyle>
            <a:lvl1pPr marR="0" lvl="0" algn="l"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smtClean="0">
                <a:solidFill>
                  <a:schemeClr val="dk1"/>
                </a:solidFill>
              </a:rPr>
              <a:pPr algn="r"/>
              <a:t>‹#›</a:t>
            </a:fld>
            <a:endParaRPr lang="en-US" sz="13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Prescription_drug_prices_in_the_United_States" TargetMode="External"/><Relationship Id="rId13" Type="http://schemas.openxmlformats.org/officeDocument/2006/relationships/hyperlink" Target="https://en.wikipedia.org/wiki/Affordable_Care_Act" TargetMode="External"/><Relationship Id="rId3" Type="http://schemas.openxmlformats.org/officeDocument/2006/relationships/hyperlink" Target="https://en.wikipedia.org/wiki/Climate_change_policy_of_the_United_States" TargetMode="External"/><Relationship Id="rId7" Type="http://schemas.openxmlformats.org/officeDocument/2006/relationships/hyperlink" Target="https://en.wikipedia.org/wiki/Deficit_reduction_in_the_United_States" TargetMode="External"/><Relationship Id="rId12" Type="http://schemas.openxmlformats.org/officeDocument/2006/relationships/hyperlink" Target="https://en.wikipedia.org/wiki/Energy_in_the_United_State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Inflation" TargetMode="External"/><Relationship Id="rId11" Type="http://schemas.openxmlformats.org/officeDocument/2006/relationships/hyperlink" Target="https://en.wikipedia.org/wiki/Joe_Biden" TargetMode="External"/><Relationship Id="rId5" Type="http://schemas.openxmlformats.org/officeDocument/2006/relationships/hyperlink" Target="https://en.wikipedia.org/wiki/Law_of_the_United_States" TargetMode="External"/><Relationship Id="rId10" Type="http://schemas.openxmlformats.org/officeDocument/2006/relationships/hyperlink" Target="https://en.wikipedia.org/wiki/117th_United_States_Congress" TargetMode="External"/><Relationship Id="rId4" Type="http://schemas.openxmlformats.org/officeDocument/2006/relationships/hyperlink" Target="https://en.wikipedia.org/wiki/Greenhouse_gas_emissions_by_the_United_States" TargetMode="External"/><Relationship Id="rId9" Type="http://schemas.openxmlformats.org/officeDocument/2006/relationships/hyperlink" Target="https://en.wikipedia.org/wiki/Clean_energ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leanenergyresourceteams.org/inflation-reduction-act-what-you-need-kno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fld id="{00000000-1234-1234-1234-123412341234}" type="slidenum">
              <a:rPr lang="en-US">
                <a:latin typeface="Arial"/>
                <a:ea typeface="Arial"/>
                <a:cs typeface="Arial"/>
                <a:sym typeface="Arial"/>
              </a:rPr>
              <a:pPr/>
              <a:t>1</a:t>
            </a:fld>
            <a:endParaRPr>
              <a:latin typeface="Arial"/>
              <a:ea typeface="Arial"/>
              <a:cs typeface="Arial"/>
              <a:sym typeface="Arial"/>
            </a:endParaRPr>
          </a:p>
        </p:txBody>
      </p:sp>
      <p:sp>
        <p:nvSpPr>
          <p:cNvPr id="530" name="Google Shape;530;p1:notes"/>
          <p:cNvSpPr>
            <a:spLocks noGrp="1" noRot="1" noChangeAspect="1"/>
          </p:cNvSpPr>
          <p:nvPr>
            <p:ph type="sldImg" idx="2"/>
          </p:nvPr>
        </p:nvSpPr>
        <p:spPr>
          <a:xfrm>
            <a:off x="487363" y="731838"/>
            <a:ext cx="6505575" cy="36591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1" name="Google Shape;531;p1:notes"/>
          <p:cNvSpPr txBox="1">
            <a:spLocks noGrp="1"/>
          </p:cNvSpPr>
          <p:nvPr>
            <p:ph type="body" idx="1"/>
          </p:nvPr>
        </p:nvSpPr>
        <p:spPr>
          <a:xfrm>
            <a:off x="998769" y="4636582"/>
            <a:ext cx="5480228" cy="4394243"/>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Today we’re going to learn how different household sizes and incomes could take advantage of the clean energy incentives within the Inflation Reduction Act of 2022.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 little background about the Inflation Reduction Act. This bill represents the largest investment into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addressing climate change</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 United States history.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Here the headline: The law is projected to reduce 2030 U.S.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greenhouse gas emissions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to 40% below 2005 levels. </a:t>
            </a:r>
            <a:r>
              <a:rPr lang="en-US" sz="1800" b="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This is a game changer</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Inflation Reduction Act of 2022 is a landmark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federal law</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which aims to curb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inflation</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by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reducing the deficit</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lowering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prescription drug prices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investing into domestic energy production while promoting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clean energy</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was passed by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Congress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signed into law by President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Biden</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on August 16, 2022.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law will raise $738 billion and authorize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Nearly 400 billion in spending on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energy</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climate change initiatives,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More than $200 billion in deficit reduction,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3 years of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Affordable Care Act</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subsidies, prescription drug reform; and more.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17: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9" name="Google Shape;779;p17: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the Coleman family, from New London. They own a 1300 square foot three bedroom home built in the mid-1960s and they heat it with propane. They have an annual income of $55,000 which is under the 80% Area Median Income for New London, which is approximately $83,000.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Coleman family qualifies for upfront discounts, point of sale rebates, up to 100% covered for the home improvements that they need to make. </a:t>
            </a:r>
          </a:p>
        </p:txBody>
      </p:sp>
      <p:sp>
        <p:nvSpPr>
          <p:cNvPr id="780" name="Google Shape;780;p17: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2</a:t>
            </a:fld>
            <a:endParaRPr sz="13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8: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8" name="Google Shape;788;p18: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chart shows what those improvements may be over the next several years for the Coleman family. This year they're in the market for a new stove. They have a propane range, they want to buy an electric range or an induction range. 100% of the cost is covered thanks to HEEHRA.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a few years they're looking to get rid of their gas car and they want to buy a used EV (electric vehicle). They would qualify for $4,000 tax credit for a qualified used EV. Maybe they're buying a used Nissan Leaf for fourteen thousand dollars, they could get a four thousand dollar tax credit for that purchase.</a:t>
            </a:r>
          </a:p>
        </p:txBody>
      </p:sp>
      <p:sp>
        <p:nvSpPr>
          <p:cNvPr id="789" name="Google Shape;789;p18: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3</a:t>
            </a:fld>
            <a:endParaRPr sz="13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9: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5" name="Google Shape;795;p19: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Next is the Garcia family in Worthington. A family of five who own a 1600 square foot, four bedroom home built in the early 1970s, heated with natural gas. Their income is $115,000, which for the Worthington area is below the 150% Area Median Income (AMI for Worthington is $83,000). They qualify for 50% rebate discounts on their electrification costs, with a maximum of $14,000 in rebates.</a:t>
            </a:r>
          </a:p>
        </p:txBody>
      </p:sp>
      <p:sp>
        <p:nvSpPr>
          <p:cNvPr id="796" name="Google Shape;796;p19: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4</a:t>
            </a:fld>
            <a:endParaRPr sz="13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20: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4" name="Google Shape;804;p20: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Garcia family wants to get rid of their gas car and buy a used EV, $17,000 with $4,000 tax credit. Throughout the years they're looking for a new stove, new furnace, and they want a solar array on their home, 30% tax credit for that new solar array in 2028 for the Garcia family.</a:t>
            </a:r>
          </a:p>
        </p:txBody>
      </p:sp>
      <p:sp>
        <p:nvSpPr>
          <p:cNvPr id="805" name="Google Shape;805;p20: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5</a:t>
            </a:fld>
            <a:endParaRPr sz="13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22: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fld id="{00000000-1234-1234-1234-123412341234}" type="slidenum">
              <a:rPr lang="en-US">
                <a:latin typeface="Arial"/>
                <a:ea typeface="Arial"/>
                <a:cs typeface="Arial"/>
                <a:sym typeface="Arial"/>
              </a:rPr>
              <a:pPr/>
              <a:t>6</a:t>
            </a:fld>
            <a:endParaRPr>
              <a:latin typeface="Arial"/>
              <a:ea typeface="Arial"/>
              <a:cs typeface="Arial"/>
              <a:sym typeface="Arial"/>
            </a:endParaRPr>
          </a:p>
        </p:txBody>
      </p:sp>
      <p:sp>
        <p:nvSpPr>
          <p:cNvPr id="917" name="Google Shape;917;p122:notes"/>
          <p:cNvSpPr>
            <a:spLocks noGrp="1" noRot="1" noChangeAspect="1"/>
          </p:cNvSpPr>
          <p:nvPr>
            <p:ph type="sldImg" idx="2"/>
          </p:nvPr>
        </p:nvSpPr>
        <p:spPr>
          <a:xfrm>
            <a:off x="573088" y="768350"/>
            <a:ext cx="6832600" cy="38433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8" name="Google Shape;918;p122:notes"/>
          <p:cNvSpPr txBox="1">
            <a:spLocks noGrp="1"/>
          </p:cNvSpPr>
          <p:nvPr>
            <p:ph type="body" idx="1"/>
          </p:nvPr>
        </p:nvSpPr>
        <p:spPr>
          <a:xfrm>
            <a:off x="1065354" y="4868409"/>
            <a:ext cx="5845577" cy="4613956"/>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Clean Energy Resource Teams share tools and resources to keep you informed on how to save energy and money with energy efficiency methods and clean energy options. Visit their Guide to the Inflation Reduction Act for updates to help you take advantage of the clean energy incentives within the bill: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https://www.cleanenergyresourceteams.org/inflation-reduction-act-what-you-need-know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this is the end of the Household Scenarios presentation.</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US" sz="1800" b="1"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800" b="1"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Please note:</a:t>
            </a:r>
            <a:r>
              <a:rPr lang="en-US" sz="1800"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We're sharing resources to assist Minnesotans who are seeking information about federal funding opportunities. These resources are based on preliminary information released by the federal government. Program information may change as more guidance is provided by federal and state governments. For specific information on federal funding, please visit the relevant U.S. Government websites and consult with tax professionals regarding tax incentives that apply to you.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2"/>
        <p:cNvGrpSpPr/>
        <p:nvPr/>
      </p:nvGrpSpPr>
      <p:grpSpPr>
        <a:xfrm>
          <a:off x="0" y="0"/>
          <a:ext cx="0" cy="0"/>
          <a:chOff x="0" y="0"/>
          <a:chExt cx="0" cy="0"/>
        </a:xfrm>
      </p:grpSpPr>
      <p:sp>
        <p:nvSpPr>
          <p:cNvPr id="13" name="Google Shape;13;p72"/>
          <p:cNvSpPr/>
          <p:nvPr/>
        </p:nvSpPr>
        <p:spPr>
          <a:xfrm>
            <a:off x="0" y="4229100"/>
            <a:ext cx="12192000" cy="26289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72"/>
          <p:cNvSpPr txBox="1">
            <a:spLocks noGrp="1"/>
          </p:cNvSpPr>
          <p:nvPr>
            <p:ph type="ctrTitle"/>
          </p:nvPr>
        </p:nvSpPr>
        <p:spPr>
          <a:xfrm>
            <a:off x="1524000" y="1537671"/>
            <a:ext cx="9144000" cy="2238991"/>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400"/>
              <a:buFont typeface="Calibri"/>
              <a:buNone/>
              <a:defRPr sz="7200" b="1">
                <a:latin typeface="Calibri"/>
                <a:ea typeface="Calibri"/>
                <a:cs typeface="Calibri"/>
                <a:sym typeface="Calibri"/>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pic>
        <p:nvPicPr>
          <p:cNvPr id="15" name="Google Shape;15;p72"/>
          <p:cNvPicPr preferRelativeResize="0"/>
          <p:nvPr/>
        </p:nvPicPr>
        <p:blipFill rotWithShape="1">
          <a:blip r:embed="rId2">
            <a:alphaModFix/>
          </a:blip>
          <a:srcRect/>
          <a:stretch/>
        </p:blipFill>
        <p:spPr>
          <a:xfrm>
            <a:off x="8635095" y="343665"/>
            <a:ext cx="3061223" cy="755857"/>
          </a:xfrm>
          <a:prstGeom prst="rect">
            <a:avLst/>
          </a:prstGeom>
          <a:noFill/>
          <a:ln>
            <a:noFill/>
          </a:ln>
        </p:spPr>
      </p:pic>
      <p:sp>
        <p:nvSpPr>
          <p:cNvPr id="16" name="Google Shape;16;p72"/>
          <p:cNvSpPr txBox="1">
            <a:spLocks noGrp="1"/>
          </p:cNvSpPr>
          <p:nvPr>
            <p:ph type="body" idx="1"/>
          </p:nvPr>
        </p:nvSpPr>
        <p:spPr>
          <a:xfrm>
            <a:off x="430773" y="4643156"/>
            <a:ext cx="11256580" cy="1775572"/>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3200"/>
              <a:buNone/>
              <a:defRPr sz="2800">
                <a:solidFill>
                  <a:schemeClr val="lt1"/>
                </a:solidFill>
              </a:defRPr>
            </a:lvl1pPr>
            <a:lvl2pPr marL="914400" lvl="1" indent="-228600" algn="ctr">
              <a:lnSpc>
                <a:spcPct val="100000"/>
              </a:lnSpc>
              <a:spcBef>
                <a:spcPts val="560"/>
              </a:spcBef>
              <a:spcAft>
                <a:spcPts val="0"/>
              </a:spcAft>
              <a:buSzPts val="2800"/>
              <a:buNone/>
              <a:defRPr/>
            </a:lvl2pPr>
            <a:lvl3pPr marL="1371600" lvl="2" indent="-228600" algn="ctr">
              <a:lnSpc>
                <a:spcPct val="100000"/>
              </a:lnSpc>
              <a:spcBef>
                <a:spcPts val="480"/>
              </a:spcBef>
              <a:spcAft>
                <a:spcPts val="0"/>
              </a:spcAft>
              <a:buSzPts val="2400"/>
              <a:buNone/>
              <a:defRPr/>
            </a:lvl3pPr>
            <a:lvl4pPr marL="1828800" lvl="3" indent="-228600" algn="ctr">
              <a:lnSpc>
                <a:spcPct val="100000"/>
              </a:lnSpc>
              <a:spcBef>
                <a:spcPts val="400"/>
              </a:spcBef>
              <a:spcAft>
                <a:spcPts val="0"/>
              </a:spcAft>
              <a:buSzPts val="2000"/>
              <a:buNone/>
              <a:defRPr/>
            </a:lvl4pPr>
            <a:lvl5pPr marL="2286000" lvl="4" indent="-228600" algn="ctr">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Logo)">
  <p:cSld name="Title Slide (Logo)">
    <p:bg>
      <p:bgPr>
        <a:solidFill>
          <a:schemeClr val="lt1"/>
        </a:solidFill>
        <a:effectLst/>
      </p:bgPr>
    </p:bg>
    <p:spTree>
      <p:nvGrpSpPr>
        <p:cNvPr id="1" name="Shape 108"/>
        <p:cNvGrpSpPr/>
        <p:nvPr/>
      </p:nvGrpSpPr>
      <p:grpSpPr>
        <a:xfrm>
          <a:off x="0" y="0"/>
          <a:ext cx="0" cy="0"/>
          <a:chOff x="0" y="0"/>
          <a:chExt cx="0" cy="0"/>
        </a:xfrm>
      </p:grpSpPr>
      <p:sp>
        <p:nvSpPr>
          <p:cNvPr id="109" name="Google Shape;109;p129"/>
          <p:cNvSpPr txBox="1"/>
          <p:nvPr/>
        </p:nvSpPr>
        <p:spPr>
          <a:xfrm>
            <a:off x="0" y="4092602"/>
            <a:ext cx="12192000" cy="1295182"/>
          </a:xfrm>
          <a:prstGeom prst="rect">
            <a:avLst/>
          </a:prstGeom>
          <a:solidFill>
            <a:schemeClr val="accent1"/>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10" name="Google Shape;110;p129"/>
          <p:cNvSpPr txBox="1">
            <a:spLocks noGrp="1"/>
          </p:cNvSpPr>
          <p:nvPr>
            <p:ph type="ctrTitle"/>
          </p:nvPr>
        </p:nvSpPr>
        <p:spPr>
          <a:xfrm>
            <a:off x="266700" y="4092602"/>
            <a:ext cx="11658600" cy="1295182"/>
          </a:xfrm>
          <a:prstGeom prst="rect">
            <a:avLst/>
          </a:prstGeom>
          <a:no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29"/>
          <p:cNvSpPr/>
          <p:nvPr/>
        </p:nvSpPr>
        <p:spPr>
          <a:xfrm>
            <a:off x="0" y="5387786"/>
            <a:ext cx="12192000" cy="1470213"/>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 name="Google Shape;112;p129"/>
          <p:cNvSpPr txBox="1">
            <a:spLocks noGrp="1"/>
          </p:cNvSpPr>
          <p:nvPr>
            <p:ph type="body" idx="1"/>
          </p:nvPr>
        </p:nvSpPr>
        <p:spPr>
          <a:xfrm>
            <a:off x="838200" y="5644883"/>
            <a:ext cx="10515600" cy="71146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SzPts val="2400"/>
              <a:buNone/>
              <a:defRPr sz="240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2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2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2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p129"/>
          <p:cNvPicPr preferRelativeResize="0"/>
          <p:nvPr/>
        </p:nvPicPr>
        <p:blipFill rotWithShape="1">
          <a:blip r:embed="rId2">
            <a:alphaModFix/>
          </a:blip>
          <a:srcRect/>
          <a:stretch/>
        </p:blipFill>
        <p:spPr>
          <a:xfrm>
            <a:off x="3467089" y="1918569"/>
            <a:ext cx="5257822" cy="7960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Reversed Logo)">
  <p:cSld name="Title Slide (Reversed Logo)">
    <p:bg>
      <p:bgPr>
        <a:solidFill>
          <a:schemeClr val="dk1"/>
        </a:solidFill>
        <a:effectLst/>
      </p:bgPr>
    </p:bg>
    <p:spTree>
      <p:nvGrpSpPr>
        <p:cNvPr id="1" name="Shape 117"/>
        <p:cNvGrpSpPr/>
        <p:nvPr/>
      </p:nvGrpSpPr>
      <p:grpSpPr>
        <a:xfrm>
          <a:off x="0" y="0"/>
          <a:ext cx="0" cy="0"/>
          <a:chOff x="0" y="0"/>
          <a:chExt cx="0" cy="0"/>
        </a:xfrm>
      </p:grpSpPr>
      <p:sp>
        <p:nvSpPr>
          <p:cNvPr id="118" name="Google Shape;118;p130"/>
          <p:cNvSpPr txBox="1"/>
          <p:nvPr/>
        </p:nvSpPr>
        <p:spPr>
          <a:xfrm>
            <a:off x="0" y="4092604"/>
            <a:ext cx="12192000" cy="1295182"/>
          </a:xfrm>
          <a:prstGeom prst="rect">
            <a:avLst/>
          </a:prstGeom>
          <a:solidFill>
            <a:schemeClr val="accent2"/>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19" name="Google Shape;119;p130"/>
          <p:cNvSpPr txBox="1">
            <a:spLocks noGrp="1"/>
          </p:cNvSpPr>
          <p:nvPr>
            <p:ph type="ctrTitle"/>
          </p:nvPr>
        </p:nvSpPr>
        <p:spPr>
          <a:xfrm>
            <a:off x="266700" y="4092602"/>
            <a:ext cx="11658600" cy="1295182"/>
          </a:xfrm>
          <a:prstGeom prst="rect">
            <a:avLst/>
          </a:prstGeom>
          <a:no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dk2"/>
              </a:buClr>
              <a:buSzPts val="3600"/>
              <a:buFont typeface="Calibri"/>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30"/>
          <p:cNvSpPr/>
          <p:nvPr/>
        </p:nvSpPr>
        <p:spPr>
          <a:xfrm>
            <a:off x="0" y="5387786"/>
            <a:ext cx="12192000" cy="147021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130"/>
          <p:cNvSpPr txBox="1">
            <a:spLocks noGrp="1"/>
          </p:cNvSpPr>
          <p:nvPr>
            <p:ph type="body" idx="1"/>
          </p:nvPr>
        </p:nvSpPr>
        <p:spPr>
          <a:xfrm>
            <a:off x="838200" y="5644883"/>
            <a:ext cx="10515600" cy="71146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SzPts val="2400"/>
              <a:buNone/>
              <a:defRPr sz="24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3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3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3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130"/>
          <p:cNvPicPr preferRelativeResize="0"/>
          <p:nvPr/>
        </p:nvPicPr>
        <p:blipFill rotWithShape="1">
          <a:blip r:embed="rId2">
            <a:alphaModFix/>
          </a:blip>
          <a:srcRect/>
          <a:stretch/>
        </p:blipFill>
        <p:spPr>
          <a:xfrm>
            <a:off x="3114898" y="1440399"/>
            <a:ext cx="5962204" cy="142296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hoto)">
  <p:cSld name="Title Slide (Photo)">
    <p:bg>
      <p:bgPr>
        <a:solidFill>
          <a:schemeClr val="lt1"/>
        </a:solidFill>
        <a:effectLst/>
      </p:bgPr>
    </p:bg>
    <p:spTree>
      <p:nvGrpSpPr>
        <p:cNvPr id="1" name="Shape 126"/>
        <p:cNvGrpSpPr/>
        <p:nvPr/>
      </p:nvGrpSpPr>
      <p:grpSpPr>
        <a:xfrm>
          <a:off x="0" y="0"/>
          <a:ext cx="0" cy="0"/>
          <a:chOff x="0" y="0"/>
          <a:chExt cx="0" cy="0"/>
        </a:xfrm>
      </p:grpSpPr>
      <p:sp>
        <p:nvSpPr>
          <p:cNvPr id="127" name="Google Shape;127;p131"/>
          <p:cNvSpPr txBox="1"/>
          <p:nvPr/>
        </p:nvSpPr>
        <p:spPr>
          <a:xfrm>
            <a:off x="0" y="3477837"/>
            <a:ext cx="12192000" cy="1295182"/>
          </a:xfrm>
          <a:prstGeom prst="rect">
            <a:avLst/>
          </a:prstGeom>
          <a:solidFill>
            <a:schemeClr val="accent1"/>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28" name="Google Shape;128;p131"/>
          <p:cNvSpPr txBox="1">
            <a:spLocks noGrp="1"/>
          </p:cNvSpPr>
          <p:nvPr>
            <p:ph type="ctrTitle"/>
          </p:nvPr>
        </p:nvSpPr>
        <p:spPr>
          <a:xfrm>
            <a:off x="266700" y="3477837"/>
            <a:ext cx="11658600" cy="1295182"/>
          </a:xfrm>
          <a:prstGeom prst="rect">
            <a:avLst/>
          </a:prstGeom>
          <a:no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31"/>
          <p:cNvSpPr/>
          <p:nvPr/>
        </p:nvSpPr>
        <p:spPr>
          <a:xfrm>
            <a:off x="0" y="4773019"/>
            <a:ext cx="12192000" cy="2084981"/>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0" name="Google Shape;130;p131"/>
          <p:cNvSpPr txBox="1">
            <a:spLocks noGrp="1"/>
          </p:cNvSpPr>
          <p:nvPr>
            <p:ph type="body" idx="1"/>
          </p:nvPr>
        </p:nvSpPr>
        <p:spPr>
          <a:xfrm>
            <a:off x="838200" y="5041204"/>
            <a:ext cx="10515600" cy="109712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SzPts val="2400"/>
              <a:buNone/>
              <a:defRPr sz="24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31"/>
          <p:cNvSpPr txBox="1">
            <a:spLocks noGrp="1"/>
          </p:cNvSpPr>
          <p:nvPr>
            <p:ph type="ftr" idx="11"/>
          </p:nvPr>
        </p:nvSpPr>
        <p:spPr>
          <a:xfrm>
            <a:off x="5766153" y="6138332"/>
            <a:ext cx="5587647"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31"/>
          <p:cNvSpPr>
            <a:spLocks noGrp="1"/>
          </p:cNvSpPr>
          <p:nvPr>
            <p:ph type="pic" idx="2"/>
          </p:nvPr>
        </p:nvSpPr>
        <p:spPr>
          <a:xfrm>
            <a:off x="0" y="0"/>
            <a:ext cx="12192000" cy="3380732"/>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E8E8E8"/>
        </a:solidFill>
        <a:effectLst/>
      </p:bgPr>
    </p:bg>
    <p:spTree>
      <p:nvGrpSpPr>
        <p:cNvPr id="1" name="Shape 133"/>
        <p:cNvGrpSpPr/>
        <p:nvPr/>
      </p:nvGrpSpPr>
      <p:grpSpPr>
        <a:xfrm>
          <a:off x="0" y="0"/>
          <a:ext cx="0" cy="0"/>
          <a:chOff x="0" y="0"/>
          <a:chExt cx="0" cy="0"/>
        </a:xfrm>
      </p:grpSpPr>
      <p:sp>
        <p:nvSpPr>
          <p:cNvPr id="134" name="Google Shape;134;p132"/>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132"/>
          <p:cNvSpPr txBox="1">
            <a:spLocks noGrp="1"/>
          </p:cNvSpPr>
          <p:nvPr>
            <p:ph type="title"/>
          </p:nvPr>
        </p:nvSpPr>
        <p:spPr>
          <a:xfrm>
            <a:off x="838200" y="-1"/>
            <a:ext cx="10515600" cy="1216025"/>
          </a:xfrm>
          <a:prstGeom prst="rect">
            <a:avLst/>
          </a:prstGeom>
          <a:noFill/>
          <a:ln>
            <a:noFill/>
          </a:ln>
        </p:spPr>
        <p:txBody>
          <a:bodyPr spcFirstLastPara="1" wrap="square" lIns="45700" tIns="45700" rIns="4570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3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3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3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132"/>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Slide">
  <p:cSld name="Section Slide">
    <p:bg>
      <p:bgPr>
        <a:solidFill>
          <a:schemeClr val="lt1"/>
        </a:solidFill>
        <a:effectLst/>
      </p:bgPr>
    </p:bg>
    <p:spTree>
      <p:nvGrpSpPr>
        <p:cNvPr id="1" name="Shape 140"/>
        <p:cNvGrpSpPr/>
        <p:nvPr/>
      </p:nvGrpSpPr>
      <p:grpSpPr>
        <a:xfrm>
          <a:off x="0" y="0"/>
          <a:ext cx="0" cy="0"/>
          <a:chOff x="0" y="0"/>
          <a:chExt cx="0" cy="0"/>
        </a:xfrm>
      </p:grpSpPr>
      <p:sp>
        <p:nvSpPr>
          <p:cNvPr id="141" name="Google Shape;141;p133"/>
          <p:cNvSpPr txBox="1"/>
          <p:nvPr/>
        </p:nvSpPr>
        <p:spPr>
          <a:xfrm>
            <a:off x="0" y="4188561"/>
            <a:ext cx="12192000" cy="1199223"/>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42" name="Google Shape;142;p133"/>
          <p:cNvSpPr txBox="1">
            <a:spLocks noGrp="1"/>
          </p:cNvSpPr>
          <p:nvPr>
            <p:ph type="ctrTitle"/>
          </p:nvPr>
        </p:nvSpPr>
        <p:spPr>
          <a:xfrm>
            <a:off x="266700" y="4188564"/>
            <a:ext cx="11658600" cy="119922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33"/>
          <p:cNvSpPr/>
          <p:nvPr/>
        </p:nvSpPr>
        <p:spPr>
          <a:xfrm>
            <a:off x="0" y="5387786"/>
            <a:ext cx="12192000" cy="1470213"/>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4" name="Google Shape;144;p133"/>
          <p:cNvSpPr txBox="1">
            <a:spLocks noGrp="1"/>
          </p:cNvSpPr>
          <p:nvPr>
            <p:ph type="body" idx="1"/>
          </p:nvPr>
        </p:nvSpPr>
        <p:spPr>
          <a:xfrm>
            <a:off x="838200" y="5644884"/>
            <a:ext cx="10515600" cy="71146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SzPts val="2400"/>
              <a:buNone/>
              <a:defRPr sz="24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13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3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3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8" name="Google Shape;148;p133"/>
          <p:cNvPicPr preferRelativeResize="0"/>
          <p:nvPr/>
        </p:nvPicPr>
        <p:blipFill rotWithShape="1">
          <a:blip r:embed="rId2">
            <a:alphaModFix/>
          </a:blip>
          <a:srcRect/>
          <a:stretch/>
        </p:blipFill>
        <p:spPr>
          <a:xfrm>
            <a:off x="8176621" y="680319"/>
            <a:ext cx="3234329" cy="424581"/>
          </a:xfrm>
          <a:prstGeom prst="rect">
            <a:avLst/>
          </a:prstGeom>
          <a:noFill/>
          <a:ln>
            <a:noFill/>
          </a:ln>
        </p:spPr>
      </p:pic>
      <p:sp>
        <p:nvSpPr>
          <p:cNvPr id="149" name="Google Shape;149;p133"/>
          <p:cNvSpPr>
            <a:spLocks noGrp="1"/>
          </p:cNvSpPr>
          <p:nvPr>
            <p:ph type="pic" idx="2"/>
          </p:nvPr>
        </p:nvSpPr>
        <p:spPr>
          <a:xfrm>
            <a:off x="0" y="1789113"/>
            <a:ext cx="12192000" cy="22987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White)">
  <p:cSld name="Title and Content (White)">
    <p:bg>
      <p:bgPr>
        <a:solidFill>
          <a:schemeClr val="lt1"/>
        </a:solidFill>
        <a:effectLst/>
      </p:bgPr>
    </p:bg>
    <p:spTree>
      <p:nvGrpSpPr>
        <p:cNvPr id="1" name="Shape 150"/>
        <p:cNvGrpSpPr/>
        <p:nvPr/>
      </p:nvGrpSpPr>
      <p:grpSpPr>
        <a:xfrm>
          <a:off x="0" y="0"/>
          <a:ext cx="0" cy="0"/>
          <a:chOff x="0" y="0"/>
          <a:chExt cx="0" cy="0"/>
        </a:xfrm>
      </p:grpSpPr>
      <p:sp>
        <p:nvSpPr>
          <p:cNvPr id="151" name="Google Shape;151;p134"/>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2" name="Google Shape;152;p134"/>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34"/>
          <p:cNvSpPr txBox="1">
            <a:spLocks noGrp="1"/>
          </p:cNvSpPr>
          <p:nvPr>
            <p:ph type="body" idx="1"/>
          </p:nvPr>
        </p:nvSpPr>
        <p:spPr>
          <a:xfrm>
            <a:off x="838200" y="1594624"/>
            <a:ext cx="10515600" cy="458233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13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3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3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134"/>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Split White BG)">
  <p:cSld name="Title and Content (Split White BG)">
    <p:bg>
      <p:bgPr>
        <a:solidFill>
          <a:schemeClr val="lt1"/>
        </a:solidFill>
        <a:effectLst/>
      </p:bgPr>
    </p:bg>
    <p:spTree>
      <p:nvGrpSpPr>
        <p:cNvPr id="1" name="Shape 158"/>
        <p:cNvGrpSpPr/>
        <p:nvPr/>
      </p:nvGrpSpPr>
      <p:grpSpPr>
        <a:xfrm>
          <a:off x="0" y="0"/>
          <a:ext cx="0" cy="0"/>
          <a:chOff x="0" y="0"/>
          <a:chExt cx="0" cy="0"/>
        </a:xfrm>
      </p:grpSpPr>
      <p:sp>
        <p:nvSpPr>
          <p:cNvPr id="159" name="Google Shape;159;p135"/>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 name="Google Shape;160;p135"/>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35"/>
          <p:cNvSpPr txBox="1">
            <a:spLocks noGrp="1"/>
          </p:cNvSpPr>
          <p:nvPr>
            <p:ph type="body" idx="1"/>
          </p:nvPr>
        </p:nvSpPr>
        <p:spPr>
          <a:xfrm>
            <a:off x="838200" y="1594624"/>
            <a:ext cx="5181600" cy="458233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135"/>
          <p:cNvSpPr txBox="1">
            <a:spLocks noGrp="1"/>
          </p:cNvSpPr>
          <p:nvPr>
            <p:ph type="body" idx="2"/>
          </p:nvPr>
        </p:nvSpPr>
        <p:spPr>
          <a:xfrm>
            <a:off x="6172200" y="1594624"/>
            <a:ext cx="5181600" cy="458233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13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13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13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6" name="Google Shape;166;p135"/>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Boxed)">
  <p:cSld name="Title and Content (Boxed)">
    <p:bg>
      <p:bgPr>
        <a:solidFill>
          <a:srgbClr val="E8E8E8"/>
        </a:solidFill>
        <a:effectLst/>
      </p:bgPr>
    </p:bg>
    <p:spTree>
      <p:nvGrpSpPr>
        <p:cNvPr id="1" name="Shape 167"/>
        <p:cNvGrpSpPr/>
        <p:nvPr/>
      </p:nvGrpSpPr>
      <p:grpSpPr>
        <a:xfrm>
          <a:off x="0" y="0"/>
          <a:ext cx="0" cy="0"/>
          <a:chOff x="0" y="0"/>
          <a:chExt cx="0" cy="0"/>
        </a:xfrm>
      </p:grpSpPr>
      <p:sp>
        <p:nvSpPr>
          <p:cNvPr id="168" name="Google Shape;168;p136"/>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 name="Google Shape;169;p136"/>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136"/>
          <p:cNvSpPr/>
          <p:nvPr/>
        </p:nvSpPr>
        <p:spPr>
          <a:xfrm>
            <a:off x="838200" y="1335281"/>
            <a:ext cx="10515600" cy="48416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1" name="Google Shape;171;p136"/>
          <p:cNvSpPr txBox="1">
            <a:spLocks noGrp="1"/>
          </p:cNvSpPr>
          <p:nvPr>
            <p:ph type="body" idx="1"/>
          </p:nvPr>
        </p:nvSpPr>
        <p:spPr>
          <a:xfrm>
            <a:off x="838200" y="1335281"/>
            <a:ext cx="10515600" cy="4841683"/>
          </a:xfrm>
          <a:prstGeom prst="rect">
            <a:avLst/>
          </a:prstGeom>
          <a:noFill/>
          <a:ln>
            <a:noFill/>
          </a:ln>
        </p:spPr>
        <p:txBody>
          <a:bodyPr spcFirstLastPara="1" wrap="square" lIns="182875" tIns="301750" rIns="182875" bIns="45700" anchor="t" anchorCtr="0">
            <a:normAutofit/>
          </a:bodyPr>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136"/>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3" name="Google Shape;173;p13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13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3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Split Boxed)">
  <p:cSld name="Title and Content (Split Boxed)">
    <p:bg>
      <p:bgPr>
        <a:solidFill>
          <a:srgbClr val="E8E8E8"/>
        </a:solidFill>
        <a:effectLst/>
      </p:bgPr>
    </p:bg>
    <p:spTree>
      <p:nvGrpSpPr>
        <p:cNvPr id="1" name="Shape 176"/>
        <p:cNvGrpSpPr/>
        <p:nvPr/>
      </p:nvGrpSpPr>
      <p:grpSpPr>
        <a:xfrm>
          <a:off x="0" y="0"/>
          <a:ext cx="0" cy="0"/>
          <a:chOff x="0" y="0"/>
          <a:chExt cx="0" cy="0"/>
        </a:xfrm>
      </p:grpSpPr>
      <p:sp>
        <p:nvSpPr>
          <p:cNvPr id="177" name="Google Shape;177;p137"/>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 name="Google Shape;178;p137"/>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137"/>
          <p:cNvSpPr/>
          <p:nvPr/>
        </p:nvSpPr>
        <p:spPr>
          <a:xfrm>
            <a:off x="838200" y="1594624"/>
            <a:ext cx="5181600" cy="45823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0" name="Google Shape;180;p137"/>
          <p:cNvSpPr txBox="1">
            <a:spLocks noGrp="1"/>
          </p:cNvSpPr>
          <p:nvPr>
            <p:ph type="body" idx="1"/>
          </p:nvPr>
        </p:nvSpPr>
        <p:spPr>
          <a:xfrm>
            <a:off x="838200" y="1594624"/>
            <a:ext cx="5181600" cy="4582339"/>
          </a:xfrm>
          <a:prstGeom prst="rect">
            <a:avLst/>
          </a:prstGeom>
          <a:noFill/>
          <a:ln>
            <a:noFill/>
          </a:ln>
        </p:spPr>
        <p:txBody>
          <a:bodyPr spcFirstLastPara="1" wrap="square" lIns="182875" tIns="182875" rIns="18287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137"/>
          <p:cNvSpPr/>
          <p:nvPr/>
        </p:nvSpPr>
        <p:spPr>
          <a:xfrm>
            <a:off x="6172200" y="1594624"/>
            <a:ext cx="5181600" cy="45823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2" name="Google Shape;182;p137"/>
          <p:cNvSpPr txBox="1">
            <a:spLocks noGrp="1"/>
          </p:cNvSpPr>
          <p:nvPr>
            <p:ph type="body" idx="2"/>
          </p:nvPr>
        </p:nvSpPr>
        <p:spPr>
          <a:xfrm>
            <a:off x="6172200" y="1594624"/>
            <a:ext cx="5181600" cy="4582339"/>
          </a:xfrm>
          <a:prstGeom prst="rect">
            <a:avLst/>
          </a:prstGeom>
          <a:noFill/>
          <a:ln>
            <a:noFill/>
          </a:ln>
        </p:spPr>
        <p:txBody>
          <a:bodyPr spcFirstLastPara="1" wrap="square" lIns="182875" tIns="182875" rIns="18287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3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3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13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137"/>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Solid Dark)">
  <p:cSld name="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187"/>
        <p:cNvGrpSpPr/>
        <p:nvPr/>
      </p:nvGrpSpPr>
      <p:grpSpPr>
        <a:xfrm>
          <a:off x="0" y="0"/>
          <a:ext cx="0" cy="0"/>
          <a:chOff x="0" y="0"/>
          <a:chExt cx="0" cy="0"/>
        </a:xfrm>
      </p:grpSpPr>
      <p:sp>
        <p:nvSpPr>
          <p:cNvPr id="188" name="Google Shape;188;p139"/>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39"/>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13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3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13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sp>
        <p:nvSpPr>
          <p:cNvPr id="33" name="Google Shape;33;p96"/>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4400" b="1" i="0" u="none" strike="noStrike" cap="none">
                <a:solidFill>
                  <a:schemeClr val="dk2"/>
                </a:solidFill>
                <a:latin typeface="Calibri"/>
                <a:ea typeface="Calibri"/>
                <a:cs typeface="Calibri"/>
                <a:sym typeface="Calibri"/>
              </a:defRPr>
            </a:lvl1pPr>
            <a:lvl2pPr marR="0" lvl="1"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4" name="Google Shape;34;p96"/>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rm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96"/>
          <p:cNvSpPr txBox="1">
            <a:spLocks noGrp="1"/>
          </p:cNvSpPr>
          <p:nvPr>
            <p:ph type="body" idx="2"/>
          </p:nvPr>
        </p:nvSpPr>
        <p:spPr>
          <a:xfrm>
            <a:off x="609600" y="6134100"/>
            <a:ext cx="10972800" cy="520700"/>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640"/>
              </a:spcBef>
              <a:spcAft>
                <a:spcPts val="0"/>
              </a:spcAft>
              <a:buSzPts val="3200"/>
              <a:buNone/>
              <a:defRPr sz="2200">
                <a:solidFill>
                  <a:srgbClr val="005397"/>
                </a:solidFill>
                <a:latin typeface="Calibri"/>
                <a:ea typeface="Calibri"/>
                <a:cs typeface="Calibri"/>
                <a:sym typeface="Calibri"/>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Solid Blue)">
  <p:cSld name="Title and Content (Solid Blue)">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193"/>
        <p:cNvGrpSpPr/>
        <p:nvPr/>
      </p:nvGrpSpPr>
      <p:grpSpPr>
        <a:xfrm>
          <a:off x="0" y="0"/>
          <a:ext cx="0" cy="0"/>
          <a:chOff x="0" y="0"/>
          <a:chExt cx="0" cy="0"/>
        </a:xfrm>
      </p:grpSpPr>
      <p:sp>
        <p:nvSpPr>
          <p:cNvPr id="194" name="Google Shape;194;p140"/>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140"/>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14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14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4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Solid Light Gray)">
  <p:cSld name="Title and Content (Solid Light Gray)">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199"/>
        <p:cNvGrpSpPr/>
        <p:nvPr/>
      </p:nvGrpSpPr>
      <p:grpSpPr>
        <a:xfrm>
          <a:off x="0" y="0"/>
          <a:ext cx="0" cy="0"/>
          <a:chOff x="0" y="0"/>
          <a:chExt cx="0" cy="0"/>
        </a:xfrm>
      </p:grpSpPr>
      <p:sp>
        <p:nvSpPr>
          <p:cNvPr id="200" name="Google Shape;200;p141"/>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141"/>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14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4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4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Solid White, Image)">
  <p:cSld name="Title and Content (Solid White, Image)">
    <p:bg>
      <p:bgPr>
        <a:solidFill>
          <a:schemeClr val="lt1"/>
        </a:solidFill>
        <a:effectLst/>
      </p:bgPr>
    </p:bg>
    <p:spTree>
      <p:nvGrpSpPr>
        <p:cNvPr id="1" name="Shape 205"/>
        <p:cNvGrpSpPr/>
        <p:nvPr/>
      </p:nvGrpSpPr>
      <p:grpSpPr>
        <a:xfrm>
          <a:off x="0" y="0"/>
          <a:ext cx="0" cy="0"/>
          <a:chOff x="0" y="0"/>
          <a:chExt cx="0" cy="0"/>
        </a:xfrm>
      </p:grpSpPr>
      <p:sp>
        <p:nvSpPr>
          <p:cNvPr id="206" name="Google Shape;206;p142"/>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142"/>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dk1"/>
              </a:buClr>
              <a:buSzPts val="2500"/>
              <a:buChar char="•"/>
              <a:defRPr>
                <a:solidFill>
                  <a:schemeClr val="dk2"/>
                </a:solidFill>
              </a:defRPr>
            </a:lvl1pPr>
            <a:lvl2pPr marL="914400" lvl="1" indent="-361950" algn="l">
              <a:lnSpc>
                <a:spcPct val="100000"/>
              </a:lnSpc>
              <a:spcBef>
                <a:spcPts val="1000"/>
              </a:spcBef>
              <a:spcAft>
                <a:spcPts val="0"/>
              </a:spcAft>
              <a:buClr>
                <a:schemeClr val="dk1"/>
              </a:buClr>
              <a:buSzPts val="2100"/>
              <a:buChar char="•"/>
              <a:defRPr>
                <a:solidFill>
                  <a:schemeClr val="dk2"/>
                </a:solidFill>
              </a:defRPr>
            </a:lvl2pPr>
            <a:lvl3pPr marL="1371600" lvl="2" indent="-336550" algn="l">
              <a:lnSpc>
                <a:spcPct val="100000"/>
              </a:lnSpc>
              <a:spcBef>
                <a:spcPts val="1000"/>
              </a:spcBef>
              <a:spcAft>
                <a:spcPts val="0"/>
              </a:spcAft>
              <a:buClr>
                <a:schemeClr val="dk1"/>
              </a:buClr>
              <a:buSzPts val="1700"/>
              <a:buChar char="•"/>
              <a:defRPr>
                <a:solidFill>
                  <a:schemeClr val="dk2"/>
                </a:solidFill>
              </a:defRPr>
            </a:lvl3pPr>
            <a:lvl4pPr marL="1828800" lvl="3" indent="-336550" algn="l">
              <a:lnSpc>
                <a:spcPct val="100000"/>
              </a:lnSpc>
              <a:spcBef>
                <a:spcPts val="1000"/>
              </a:spcBef>
              <a:spcAft>
                <a:spcPts val="0"/>
              </a:spcAft>
              <a:buClr>
                <a:schemeClr val="dk1"/>
              </a:buClr>
              <a:buSzPts val="1700"/>
              <a:buChar char="•"/>
              <a:defRPr>
                <a:solidFill>
                  <a:schemeClr val="dk2"/>
                </a:solidFill>
              </a:defRPr>
            </a:lvl4pPr>
            <a:lvl5pPr marL="2286000" lvl="4" indent="-336550" algn="l">
              <a:lnSpc>
                <a:spcPct val="100000"/>
              </a:lnSpc>
              <a:spcBef>
                <a:spcPts val="1000"/>
              </a:spcBef>
              <a:spcAft>
                <a:spcPts val="0"/>
              </a:spcAft>
              <a:buClr>
                <a:schemeClr val="dk1"/>
              </a:buClr>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142"/>
          <p:cNvSpPr>
            <a:spLocks noGrp="1"/>
          </p:cNvSpPr>
          <p:nvPr>
            <p:ph type="pic" idx="2"/>
          </p:nvPr>
        </p:nvSpPr>
        <p:spPr>
          <a:xfrm>
            <a:off x="7653566" y="1364826"/>
            <a:ext cx="4538434" cy="4538434"/>
          </a:xfrm>
          <a:prstGeom prst="rect">
            <a:avLst/>
          </a:prstGeom>
          <a:noFill/>
          <a:ln>
            <a:noFill/>
          </a:ln>
        </p:spPr>
      </p:sp>
      <p:sp>
        <p:nvSpPr>
          <p:cNvPr id="209" name="Google Shape;209;p14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14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14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Solid Dark, Image)">
  <p:cSld name="Title and Content (Solid Dark, Image)">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212"/>
        <p:cNvGrpSpPr/>
        <p:nvPr/>
      </p:nvGrpSpPr>
      <p:grpSpPr>
        <a:xfrm>
          <a:off x="0" y="0"/>
          <a:ext cx="0" cy="0"/>
          <a:chOff x="0" y="0"/>
          <a:chExt cx="0" cy="0"/>
        </a:xfrm>
      </p:grpSpPr>
      <p:sp>
        <p:nvSpPr>
          <p:cNvPr id="213" name="Google Shape;213;p14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143"/>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143"/>
          <p:cNvSpPr>
            <a:spLocks noGrp="1"/>
          </p:cNvSpPr>
          <p:nvPr>
            <p:ph type="pic" idx="2"/>
          </p:nvPr>
        </p:nvSpPr>
        <p:spPr>
          <a:xfrm>
            <a:off x="7653566" y="1364826"/>
            <a:ext cx="4538434" cy="4538434"/>
          </a:xfrm>
          <a:prstGeom prst="rect">
            <a:avLst/>
          </a:prstGeom>
          <a:noFill/>
          <a:ln>
            <a:noFill/>
          </a:ln>
        </p:spPr>
      </p:sp>
      <p:sp>
        <p:nvSpPr>
          <p:cNvPr id="216" name="Google Shape;216;p14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14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14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Solid Blue, Image)">
  <p:cSld name="Title and Content (Solid Blue, Image)">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219"/>
        <p:cNvGrpSpPr/>
        <p:nvPr/>
      </p:nvGrpSpPr>
      <p:grpSpPr>
        <a:xfrm>
          <a:off x="0" y="0"/>
          <a:ext cx="0" cy="0"/>
          <a:chOff x="0" y="0"/>
          <a:chExt cx="0" cy="0"/>
        </a:xfrm>
      </p:grpSpPr>
      <p:sp>
        <p:nvSpPr>
          <p:cNvPr id="220" name="Google Shape;220;p144"/>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144"/>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144"/>
          <p:cNvSpPr>
            <a:spLocks noGrp="1"/>
          </p:cNvSpPr>
          <p:nvPr>
            <p:ph type="pic" idx="2"/>
          </p:nvPr>
        </p:nvSpPr>
        <p:spPr>
          <a:xfrm>
            <a:off x="7653566" y="1364826"/>
            <a:ext cx="4538434" cy="4538434"/>
          </a:xfrm>
          <a:prstGeom prst="rect">
            <a:avLst/>
          </a:prstGeom>
          <a:noFill/>
          <a:ln>
            <a:noFill/>
          </a:ln>
        </p:spPr>
      </p:sp>
      <p:sp>
        <p:nvSpPr>
          <p:cNvPr id="223" name="Google Shape;223;p14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14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14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Solid Light Gray, Image)">
  <p:cSld name="Title and Content (Solid Light Gray, Image)">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226"/>
        <p:cNvGrpSpPr/>
        <p:nvPr/>
      </p:nvGrpSpPr>
      <p:grpSpPr>
        <a:xfrm>
          <a:off x="0" y="0"/>
          <a:ext cx="0" cy="0"/>
          <a:chOff x="0" y="0"/>
          <a:chExt cx="0" cy="0"/>
        </a:xfrm>
      </p:grpSpPr>
      <p:sp>
        <p:nvSpPr>
          <p:cNvPr id="227" name="Google Shape;227;p145"/>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145"/>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dk1"/>
              </a:buClr>
              <a:buSzPts val="2500"/>
              <a:buChar char="•"/>
              <a:defRPr>
                <a:solidFill>
                  <a:schemeClr val="dk2"/>
                </a:solidFill>
              </a:defRPr>
            </a:lvl1pPr>
            <a:lvl2pPr marL="914400" lvl="1" indent="-361950" algn="l">
              <a:lnSpc>
                <a:spcPct val="100000"/>
              </a:lnSpc>
              <a:spcBef>
                <a:spcPts val="1000"/>
              </a:spcBef>
              <a:spcAft>
                <a:spcPts val="0"/>
              </a:spcAft>
              <a:buClr>
                <a:schemeClr val="dk1"/>
              </a:buClr>
              <a:buSzPts val="2100"/>
              <a:buChar char="•"/>
              <a:defRPr>
                <a:solidFill>
                  <a:schemeClr val="dk2"/>
                </a:solidFill>
              </a:defRPr>
            </a:lvl2pPr>
            <a:lvl3pPr marL="1371600" lvl="2" indent="-336550" algn="l">
              <a:lnSpc>
                <a:spcPct val="100000"/>
              </a:lnSpc>
              <a:spcBef>
                <a:spcPts val="1000"/>
              </a:spcBef>
              <a:spcAft>
                <a:spcPts val="0"/>
              </a:spcAft>
              <a:buClr>
                <a:schemeClr val="dk1"/>
              </a:buClr>
              <a:buSzPts val="1700"/>
              <a:buChar char="•"/>
              <a:defRPr>
                <a:solidFill>
                  <a:schemeClr val="dk2"/>
                </a:solidFill>
              </a:defRPr>
            </a:lvl3pPr>
            <a:lvl4pPr marL="1828800" lvl="3" indent="-336550" algn="l">
              <a:lnSpc>
                <a:spcPct val="100000"/>
              </a:lnSpc>
              <a:spcBef>
                <a:spcPts val="1000"/>
              </a:spcBef>
              <a:spcAft>
                <a:spcPts val="0"/>
              </a:spcAft>
              <a:buClr>
                <a:schemeClr val="dk1"/>
              </a:buClr>
              <a:buSzPts val="1700"/>
              <a:buChar char="•"/>
              <a:defRPr>
                <a:solidFill>
                  <a:schemeClr val="dk2"/>
                </a:solidFill>
              </a:defRPr>
            </a:lvl4pPr>
            <a:lvl5pPr marL="2286000" lvl="4" indent="-336550" algn="l">
              <a:lnSpc>
                <a:spcPct val="100000"/>
              </a:lnSpc>
              <a:spcBef>
                <a:spcPts val="1000"/>
              </a:spcBef>
              <a:spcAft>
                <a:spcPts val="0"/>
              </a:spcAft>
              <a:buClr>
                <a:schemeClr val="dk1"/>
              </a:buClr>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145"/>
          <p:cNvSpPr>
            <a:spLocks noGrp="1"/>
          </p:cNvSpPr>
          <p:nvPr>
            <p:ph type="pic" idx="2"/>
          </p:nvPr>
        </p:nvSpPr>
        <p:spPr>
          <a:xfrm>
            <a:off x="7653566" y="1364826"/>
            <a:ext cx="4538434" cy="4538434"/>
          </a:xfrm>
          <a:prstGeom prst="rect">
            <a:avLst/>
          </a:prstGeom>
          <a:noFill/>
          <a:ln>
            <a:noFill/>
          </a:ln>
        </p:spPr>
      </p:sp>
      <p:sp>
        <p:nvSpPr>
          <p:cNvPr id="230" name="Google Shape;230;p14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14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4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am Page (4-Up Vertical)">
  <p:cSld name="Team Page (4-Up Vertical)">
    <p:bg>
      <p:bgPr>
        <a:solidFill>
          <a:srgbClr val="E8E8E8"/>
        </a:solidFill>
        <a:effectLst/>
      </p:bgPr>
    </p:bg>
    <p:spTree>
      <p:nvGrpSpPr>
        <p:cNvPr id="1" name="Shape 233"/>
        <p:cNvGrpSpPr/>
        <p:nvPr/>
      </p:nvGrpSpPr>
      <p:grpSpPr>
        <a:xfrm>
          <a:off x="0" y="0"/>
          <a:ext cx="0" cy="0"/>
          <a:chOff x="0" y="0"/>
          <a:chExt cx="0" cy="0"/>
        </a:xfrm>
      </p:grpSpPr>
      <p:sp>
        <p:nvSpPr>
          <p:cNvPr id="234" name="Google Shape;234;p146"/>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5" name="Google Shape;235;p146"/>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46"/>
          <p:cNvSpPr>
            <a:spLocks noGrp="1"/>
          </p:cNvSpPr>
          <p:nvPr>
            <p:ph type="pic" idx="2"/>
          </p:nvPr>
        </p:nvSpPr>
        <p:spPr>
          <a:xfrm>
            <a:off x="806332" y="1981899"/>
            <a:ext cx="2094842" cy="2094842"/>
          </a:xfrm>
          <a:prstGeom prst="ellipse">
            <a:avLst/>
          </a:prstGeom>
          <a:solidFill>
            <a:schemeClr val="lt1"/>
          </a:solidFill>
          <a:ln w="28575" cap="flat" cmpd="sng">
            <a:solidFill>
              <a:schemeClr val="lt1"/>
            </a:solidFill>
            <a:prstDash val="solid"/>
            <a:round/>
            <a:headEnd type="none" w="sm" len="sm"/>
            <a:tailEnd type="none" w="sm" len="sm"/>
          </a:ln>
        </p:spPr>
      </p:sp>
      <p:sp>
        <p:nvSpPr>
          <p:cNvPr id="237" name="Google Shape;237;p146"/>
          <p:cNvSpPr txBox="1">
            <a:spLocks noGrp="1"/>
          </p:cNvSpPr>
          <p:nvPr>
            <p:ph type="body" idx="1"/>
          </p:nvPr>
        </p:nvSpPr>
        <p:spPr>
          <a:xfrm>
            <a:off x="581719" y="4321397"/>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146"/>
          <p:cNvSpPr>
            <a:spLocks noGrp="1"/>
          </p:cNvSpPr>
          <p:nvPr>
            <p:ph type="pic" idx="3"/>
          </p:nvPr>
        </p:nvSpPr>
        <p:spPr>
          <a:xfrm>
            <a:off x="3646176"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sp>
      <p:sp>
        <p:nvSpPr>
          <p:cNvPr id="239" name="Google Shape;239;p146"/>
          <p:cNvSpPr txBox="1">
            <a:spLocks noGrp="1"/>
          </p:cNvSpPr>
          <p:nvPr>
            <p:ph type="body" idx="4"/>
          </p:nvPr>
        </p:nvSpPr>
        <p:spPr>
          <a:xfrm>
            <a:off x="3421563" y="4345147"/>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146"/>
          <p:cNvSpPr>
            <a:spLocks noGrp="1"/>
          </p:cNvSpPr>
          <p:nvPr>
            <p:ph type="pic" idx="5"/>
          </p:nvPr>
        </p:nvSpPr>
        <p:spPr>
          <a:xfrm>
            <a:off x="6486020"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sp>
      <p:sp>
        <p:nvSpPr>
          <p:cNvPr id="241" name="Google Shape;241;p146"/>
          <p:cNvSpPr txBox="1">
            <a:spLocks noGrp="1"/>
          </p:cNvSpPr>
          <p:nvPr>
            <p:ph type="body" idx="6"/>
          </p:nvPr>
        </p:nvSpPr>
        <p:spPr>
          <a:xfrm>
            <a:off x="6261407" y="4333272"/>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146"/>
          <p:cNvSpPr>
            <a:spLocks noGrp="1"/>
          </p:cNvSpPr>
          <p:nvPr>
            <p:ph type="pic" idx="7"/>
          </p:nvPr>
        </p:nvSpPr>
        <p:spPr>
          <a:xfrm>
            <a:off x="9325864"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sp>
      <p:sp>
        <p:nvSpPr>
          <p:cNvPr id="243" name="Google Shape;243;p146"/>
          <p:cNvSpPr txBox="1">
            <a:spLocks noGrp="1"/>
          </p:cNvSpPr>
          <p:nvPr>
            <p:ph type="body" idx="8"/>
          </p:nvPr>
        </p:nvSpPr>
        <p:spPr>
          <a:xfrm>
            <a:off x="9101251" y="4341161"/>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14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14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14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7" name="Google Shape;247;p146"/>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am Page (3 Up Vertical)">
  <p:cSld name="Team Page (3 Up Vertical)">
    <p:bg>
      <p:bgPr>
        <a:solidFill>
          <a:srgbClr val="E8E8E8"/>
        </a:solidFill>
        <a:effectLst/>
      </p:bgPr>
    </p:bg>
    <p:spTree>
      <p:nvGrpSpPr>
        <p:cNvPr id="1" name="Shape 248"/>
        <p:cNvGrpSpPr/>
        <p:nvPr/>
      </p:nvGrpSpPr>
      <p:grpSpPr>
        <a:xfrm>
          <a:off x="0" y="0"/>
          <a:ext cx="0" cy="0"/>
          <a:chOff x="0" y="0"/>
          <a:chExt cx="0" cy="0"/>
        </a:xfrm>
      </p:grpSpPr>
      <p:sp>
        <p:nvSpPr>
          <p:cNvPr id="249" name="Google Shape;249;p147"/>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0" name="Google Shape;250;p147"/>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147"/>
          <p:cNvSpPr>
            <a:spLocks noGrp="1"/>
          </p:cNvSpPr>
          <p:nvPr>
            <p:ph type="pic" idx="2"/>
          </p:nvPr>
        </p:nvSpPr>
        <p:spPr>
          <a:xfrm>
            <a:off x="1572814" y="1964392"/>
            <a:ext cx="2332190" cy="2332190"/>
          </a:xfrm>
          <a:prstGeom prst="ellipse">
            <a:avLst/>
          </a:prstGeom>
          <a:solidFill>
            <a:schemeClr val="lt1"/>
          </a:solidFill>
          <a:ln w="28575" cap="flat" cmpd="sng">
            <a:solidFill>
              <a:schemeClr val="lt1"/>
            </a:solidFill>
            <a:prstDash val="solid"/>
            <a:round/>
            <a:headEnd type="none" w="sm" len="sm"/>
            <a:tailEnd type="none" w="sm" len="sm"/>
          </a:ln>
        </p:spPr>
      </p:sp>
      <p:sp>
        <p:nvSpPr>
          <p:cNvPr id="252" name="Google Shape;252;p147"/>
          <p:cNvSpPr txBox="1">
            <a:spLocks noGrp="1"/>
          </p:cNvSpPr>
          <p:nvPr>
            <p:ph type="body" idx="1"/>
          </p:nvPr>
        </p:nvSpPr>
        <p:spPr>
          <a:xfrm>
            <a:off x="1469225" y="4564988"/>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147"/>
          <p:cNvSpPr>
            <a:spLocks noGrp="1"/>
          </p:cNvSpPr>
          <p:nvPr>
            <p:ph type="pic" idx="3"/>
          </p:nvPr>
        </p:nvSpPr>
        <p:spPr>
          <a:xfrm>
            <a:off x="4824541" y="1964392"/>
            <a:ext cx="2317864" cy="2317864"/>
          </a:xfrm>
          <a:prstGeom prst="ellipse">
            <a:avLst/>
          </a:prstGeom>
          <a:solidFill>
            <a:schemeClr val="lt1"/>
          </a:solidFill>
          <a:ln w="28575" cap="flat" cmpd="sng">
            <a:solidFill>
              <a:schemeClr val="lt1"/>
            </a:solidFill>
            <a:prstDash val="solid"/>
            <a:round/>
            <a:headEnd type="none" w="sm" len="sm"/>
            <a:tailEnd type="none" w="sm" len="sm"/>
          </a:ln>
        </p:spPr>
      </p:sp>
      <p:sp>
        <p:nvSpPr>
          <p:cNvPr id="254" name="Google Shape;254;p147"/>
          <p:cNvSpPr txBox="1">
            <a:spLocks noGrp="1"/>
          </p:cNvSpPr>
          <p:nvPr>
            <p:ph type="body" idx="4"/>
          </p:nvPr>
        </p:nvSpPr>
        <p:spPr>
          <a:xfrm>
            <a:off x="4712235" y="4564988"/>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147"/>
          <p:cNvSpPr>
            <a:spLocks noGrp="1"/>
          </p:cNvSpPr>
          <p:nvPr>
            <p:ph type="pic" idx="5"/>
          </p:nvPr>
        </p:nvSpPr>
        <p:spPr>
          <a:xfrm>
            <a:off x="8067551" y="1964392"/>
            <a:ext cx="2317864" cy="2317864"/>
          </a:xfrm>
          <a:prstGeom prst="ellipse">
            <a:avLst/>
          </a:prstGeom>
          <a:solidFill>
            <a:schemeClr val="lt1"/>
          </a:solidFill>
          <a:ln w="28575" cap="flat" cmpd="sng">
            <a:solidFill>
              <a:schemeClr val="lt1"/>
            </a:solidFill>
            <a:prstDash val="solid"/>
            <a:round/>
            <a:headEnd type="none" w="sm" len="sm"/>
            <a:tailEnd type="none" w="sm" len="sm"/>
          </a:ln>
        </p:spPr>
      </p:sp>
      <p:sp>
        <p:nvSpPr>
          <p:cNvPr id="256" name="Google Shape;256;p147"/>
          <p:cNvSpPr txBox="1">
            <a:spLocks noGrp="1"/>
          </p:cNvSpPr>
          <p:nvPr>
            <p:ph type="body" idx="6"/>
          </p:nvPr>
        </p:nvSpPr>
        <p:spPr>
          <a:xfrm>
            <a:off x="7955245" y="4564988"/>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14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14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14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147"/>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am Page (4-Up Horizontal)">
  <p:cSld name="Team Page (4-Up Horizontal)">
    <p:bg>
      <p:bgPr>
        <a:solidFill>
          <a:srgbClr val="E8E8E8"/>
        </a:solidFill>
        <a:effectLst/>
      </p:bgPr>
    </p:bg>
    <p:spTree>
      <p:nvGrpSpPr>
        <p:cNvPr id="1" name="Shape 261"/>
        <p:cNvGrpSpPr/>
        <p:nvPr/>
      </p:nvGrpSpPr>
      <p:grpSpPr>
        <a:xfrm>
          <a:off x="0" y="0"/>
          <a:ext cx="0" cy="0"/>
          <a:chOff x="0" y="0"/>
          <a:chExt cx="0" cy="0"/>
        </a:xfrm>
      </p:grpSpPr>
      <p:sp>
        <p:nvSpPr>
          <p:cNvPr id="262" name="Google Shape;262;p148"/>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3" name="Google Shape;263;p148"/>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148"/>
          <p:cNvSpPr>
            <a:spLocks noGrp="1"/>
          </p:cNvSpPr>
          <p:nvPr>
            <p:ph type="pic" idx="2"/>
          </p:nvPr>
        </p:nvSpPr>
        <p:spPr>
          <a:xfrm>
            <a:off x="806332" y="1674771"/>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65" name="Google Shape;265;p148"/>
          <p:cNvSpPr txBox="1">
            <a:spLocks noGrp="1"/>
          </p:cNvSpPr>
          <p:nvPr>
            <p:ph type="body" idx="1"/>
          </p:nvPr>
        </p:nvSpPr>
        <p:spPr>
          <a:xfrm>
            <a:off x="2876550" y="1674772"/>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148"/>
          <p:cNvSpPr>
            <a:spLocks noGrp="1"/>
          </p:cNvSpPr>
          <p:nvPr>
            <p:ph type="pic" idx="3"/>
          </p:nvPr>
        </p:nvSpPr>
        <p:spPr>
          <a:xfrm>
            <a:off x="806331" y="3939361"/>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67" name="Google Shape;267;p148"/>
          <p:cNvSpPr txBox="1">
            <a:spLocks noGrp="1"/>
          </p:cNvSpPr>
          <p:nvPr>
            <p:ph type="body" idx="4"/>
          </p:nvPr>
        </p:nvSpPr>
        <p:spPr>
          <a:xfrm>
            <a:off x="2876550" y="3939361"/>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148"/>
          <p:cNvSpPr>
            <a:spLocks noGrp="1"/>
          </p:cNvSpPr>
          <p:nvPr>
            <p:ph type="pic" idx="5"/>
          </p:nvPr>
        </p:nvSpPr>
        <p:spPr>
          <a:xfrm>
            <a:off x="6199805" y="1674771"/>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69" name="Google Shape;269;p148"/>
          <p:cNvSpPr txBox="1">
            <a:spLocks noGrp="1"/>
          </p:cNvSpPr>
          <p:nvPr>
            <p:ph type="body" idx="6"/>
          </p:nvPr>
        </p:nvSpPr>
        <p:spPr>
          <a:xfrm>
            <a:off x="8270023" y="1674772"/>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148"/>
          <p:cNvSpPr>
            <a:spLocks noGrp="1"/>
          </p:cNvSpPr>
          <p:nvPr>
            <p:ph type="pic" idx="7"/>
          </p:nvPr>
        </p:nvSpPr>
        <p:spPr>
          <a:xfrm>
            <a:off x="6199805" y="3939361"/>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71" name="Google Shape;271;p148"/>
          <p:cNvSpPr txBox="1">
            <a:spLocks noGrp="1"/>
          </p:cNvSpPr>
          <p:nvPr>
            <p:ph type="body" idx="8"/>
          </p:nvPr>
        </p:nvSpPr>
        <p:spPr>
          <a:xfrm>
            <a:off x="8270023" y="3939360"/>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14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14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4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5" name="Google Shape;275;p148"/>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m Page (2-Up Horizontal)">
  <p:cSld name="Team Page (2-Up Horizontal)">
    <p:bg>
      <p:bgPr>
        <a:solidFill>
          <a:srgbClr val="E8E8E8"/>
        </a:solidFill>
        <a:effectLst/>
      </p:bgPr>
    </p:bg>
    <p:spTree>
      <p:nvGrpSpPr>
        <p:cNvPr id="1" name="Shape 276"/>
        <p:cNvGrpSpPr/>
        <p:nvPr/>
      </p:nvGrpSpPr>
      <p:grpSpPr>
        <a:xfrm>
          <a:off x="0" y="0"/>
          <a:ext cx="0" cy="0"/>
          <a:chOff x="0" y="0"/>
          <a:chExt cx="0" cy="0"/>
        </a:xfrm>
      </p:grpSpPr>
      <p:sp>
        <p:nvSpPr>
          <p:cNvPr id="277" name="Google Shape;277;p149"/>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8" name="Google Shape;278;p149"/>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149"/>
          <p:cNvSpPr>
            <a:spLocks noGrp="1"/>
          </p:cNvSpPr>
          <p:nvPr>
            <p:ph type="pic" idx="2"/>
          </p:nvPr>
        </p:nvSpPr>
        <p:spPr>
          <a:xfrm>
            <a:off x="806332" y="2571729"/>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80" name="Google Shape;280;p149"/>
          <p:cNvSpPr txBox="1">
            <a:spLocks noGrp="1"/>
          </p:cNvSpPr>
          <p:nvPr>
            <p:ph type="body" idx="1"/>
          </p:nvPr>
        </p:nvSpPr>
        <p:spPr>
          <a:xfrm>
            <a:off x="2876550" y="2571730"/>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149"/>
          <p:cNvSpPr>
            <a:spLocks noGrp="1"/>
          </p:cNvSpPr>
          <p:nvPr>
            <p:ph type="pic" idx="3"/>
          </p:nvPr>
        </p:nvSpPr>
        <p:spPr>
          <a:xfrm>
            <a:off x="6199805" y="2571729"/>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82" name="Google Shape;282;p149"/>
          <p:cNvSpPr txBox="1">
            <a:spLocks noGrp="1"/>
          </p:cNvSpPr>
          <p:nvPr>
            <p:ph type="body" idx="4"/>
          </p:nvPr>
        </p:nvSpPr>
        <p:spPr>
          <a:xfrm>
            <a:off x="8270023" y="2571730"/>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14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14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14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6" name="Google Shape;286;p149"/>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57"/>
        <p:cNvGrpSpPr/>
        <p:nvPr/>
      </p:nvGrpSpPr>
      <p:grpSpPr>
        <a:xfrm>
          <a:off x="0" y="0"/>
          <a:ext cx="0" cy="0"/>
          <a:chOff x="0" y="0"/>
          <a:chExt cx="0" cy="0"/>
        </a:xfrm>
      </p:grpSpPr>
      <p:sp>
        <p:nvSpPr>
          <p:cNvPr id="58" name="Google Shape;58;p97"/>
          <p:cNvSpPr/>
          <p:nvPr/>
        </p:nvSpPr>
        <p:spPr>
          <a:xfrm>
            <a:off x="0" y="4229100"/>
            <a:ext cx="12192000" cy="26289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 name="Google Shape;59;p97"/>
          <p:cNvSpPr txBox="1">
            <a:spLocks noGrp="1"/>
          </p:cNvSpPr>
          <p:nvPr>
            <p:ph type="ctrTitle"/>
          </p:nvPr>
        </p:nvSpPr>
        <p:spPr>
          <a:xfrm>
            <a:off x="1524000" y="1537671"/>
            <a:ext cx="9144000" cy="2238991"/>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7200" b="1">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60" name="Google Shape;60;p97"/>
          <p:cNvPicPr preferRelativeResize="0"/>
          <p:nvPr/>
        </p:nvPicPr>
        <p:blipFill rotWithShape="1">
          <a:blip r:embed="rId2">
            <a:alphaModFix/>
          </a:blip>
          <a:srcRect/>
          <a:stretch/>
        </p:blipFill>
        <p:spPr>
          <a:xfrm>
            <a:off x="8635095" y="343665"/>
            <a:ext cx="3061223" cy="755857"/>
          </a:xfrm>
          <a:prstGeom prst="rect">
            <a:avLst/>
          </a:prstGeom>
          <a:noFill/>
          <a:ln>
            <a:noFill/>
          </a:ln>
        </p:spPr>
      </p:pic>
      <p:sp>
        <p:nvSpPr>
          <p:cNvPr id="61" name="Google Shape;61;p97"/>
          <p:cNvSpPr txBox="1">
            <a:spLocks noGrp="1"/>
          </p:cNvSpPr>
          <p:nvPr>
            <p:ph type="body" idx="1"/>
          </p:nvPr>
        </p:nvSpPr>
        <p:spPr>
          <a:xfrm>
            <a:off x="430773" y="4643156"/>
            <a:ext cx="11256580" cy="1775572"/>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3200"/>
              <a:buNone/>
              <a:defRPr sz="2800">
                <a:solidFill>
                  <a:schemeClr val="lt1"/>
                </a:solidFill>
              </a:defRPr>
            </a:lvl1pPr>
            <a:lvl2pPr marL="914400" lvl="1" indent="-228600" algn="ctr">
              <a:lnSpc>
                <a:spcPct val="100000"/>
              </a:lnSpc>
              <a:spcBef>
                <a:spcPts val="560"/>
              </a:spcBef>
              <a:spcAft>
                <a:spcPts val="0"/>
              </a:spcAft>
              <a:buSzPts val="2800"/>
              <a:buNone/>
              <a:defRPr/>
            </a:lvl2pPr>
            <a:lvl3pPr marL="1371600" lvl="2" indent="-228600" algn="ctr">
              <a:lnSpc>
                <a:spcPct val="100000"/>
              </a:lnSpc>
              <a:spcBef>
                <a:spcPts val="480"/>
              </a:spcBef>
              <a:spcAft>
                <a:spcPts val="0"/>
              </a:spcAft>
              <a:buSzPts val="2400"/>
              <a:buNone/>
              <a:defRPr/>
            </a:lvl3pPr>
            <a:lvl4pPr marL="1828800" lvl="3" indent="-228600" algn="ctr">
              <a:lnSpc>
                <a:spcPct val="100000"/>
              </a:lnSpc>
              <a:spcBef>
                <a:spcPts val="400"/>
              </a:spcBef>
              <a:spcAft>
                <a:spcPts val="0"/>
              </a:spcAft>
              <a:buSzPts val="2000"/>
              <a:buNone/>
              <a:defRPr/>
            </a:lvl4pPr>
            <a:lvl5pPr marL="2286000" lvl="4" indent="-228600" algn="ctr">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cons (4-Up Vertical)">
  <p:cSld name="Icons (4-Up Vertical)">
    <p:bg>
      <p:bgPr>
        <a:solidFill>
          <a:schemeClr val="lt1"/>
        </a:solidFill>
        <a:effectLst/>
      </p:bgPr>
    </p:bg>
    <p:spTree>
      <p:nvGrpSpPr>
        <p:cNvPr id="1" name="Shape 287"/>
        <p:cNvGrpSpPr/>
        <p:nvPr/>
      </p:nvGrpSpPr>
      <p:grpSpPr>
        <a:xfrm>
          <a:off x="0" y="0"/>
          <a:ext cx="0" cy="0"/>
          <a:chOff x="0" y="0"/>
          <a:chExt cx="0" cy="0"/>
        </a:xfrm>
      </p:grpSpPr>
      <p:sp>
        <p:nvSpPr>
          <p:cNvPr id="288" name="Google Shape;288;p150"/>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9" name="Google Shape;289;p150"/>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150"/>
          <p:cNvSpPr>
            <a:spLocks noGrp="1"/>
          </p:cNvSpPr>
          <p:nvPr>
            <p:ph type="pic" idx="2"/>
          </p:nvPr>
        </p:nvSpPr>
        <p:spPr>
          <a:xfrm>
            <a:off x="806332" y="1981899"/>
            <a:ext cx="2094842" cy="2094842"/>
          </a:xfrm>
          <a:prstGeom prst="rect">
            <a:avLst/>
          </a:prstGeom>
          <a:solidFill>
            <a:schemeClr val="lt1"/>
          </a:solidFill>
          <a:ln>
            <a:noFill/>
          </a:ln>
        </p:spPr>
      </p:sp>
      <p:sp>
        <p:nvSpPr>
          <p:cNvPr id="291" name="Google Shape;291;p150"/>
          <p:cNvSpPr txBox="1">
            <a:spLocks noGrp="1"/>
          </p:cNvSpPr>
          <p:nvPr>
            <p:ph type="body" idx="1"/>
          </p:nvPr>
        </p:nvSpPr>
        <p:spPr>
          <a:xfrm>
            <a:off x="581719" y="4345146"/>
            <a:ext cx="2542477" cy="1623853"/>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150"/>
          <p:cNvSpPr>
            <a:spLocks noGrp="1"/>
          </p:cNvSpPr>
          <p:nvPr>
            <p:ph type="pic" idx="3"/>
          </p:nvPr>
        </p:nvSpPr>
        <p:spPr>
          <a:xfrm>
            <a:off x="3646176" y="1967573"/>
            <a:ext cx="2094842" cy="2094842"/>
          </a:xfrm>
          <a:prstGeom prst="rect">
            <a:avLst/>
          </a:prstGeom>
          <a:solidFill>
            <a:schemeClr val="lt1"/>
          </a:solidFill>
          <a:ln>
            <a:noFill/>
          </a:ln>
        </p:spPr>
      </p:sp>
      <p:sp>
        <p:nvSpPr>
          <p:cNvPr id="293" name="Google Shape;293;p150"/>
          <p:cNvSpPr txBox="1">
            <a:spLocks noGrp="1"/>
          </p:cNvSpPr>
          <p:nvPr>
            <p:ph type="body" idx="4"/>
          </p:nvPr>
        </p:nvSpPr>
        <p:spPr>
          <a:xfrm>
            <a:off x="3421563" y="4345147"/>
            <a:ext cx="2542477" cy="16238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150"/>
          <p:cNvSpPr>
            <a:spLocks noGrp="1"/>
          </p:cNvSpPr>
          <p:nvPr>
            <p:ph type="pic" idx="5"/>
          </p:nvPr>
        </p:nvSpPr>
        <p:spPr>
          <a:xfrm>
            <a:off x="6486020" y="1967573"/>
            <a:ext cx="2094842" cy="2094842"/>
          </a:xfrm>
          <a:prstGeom prst="rect">
            <a:avLst/>
          </a:prstGeom>
          <a:solidFill>
            <a:schemeClr val="lt1"/>
          </a:solidFill>
          <a:ln>
            <a:noFill/>
          </a:ln>
        </p:spPr>
      </p:sp>
      <p:sp>
        <p:nvSpPr>
          <p:cNvPr id="295" name="Google Shape;295;p150"/>
          <p:cNvSpPr txBox="1">
            <a:spLocks noGrp="1"/>
          </p:cNvSpPr>
          <p:nvPr>
            <p:ph type="body" idx="6"/>
          </p:nvPr>
        </p:nvSpPr>
        <p:spPr>
          <a:xfrm>
            <a:off x="6261407" y="4345147"/>
            <a:ext cx="2542477" cy="16238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150"/>
          <p:cNvSpPr>
            <a:spLocks noGrp="1"/>
          </p:cNvSpPr>
          <p:nvPr>
            <p:ph type="pic" idx="7"/>
          </p:nvPr>
        </p:nvSpPr>
        <p:spPr>
          <a:xfrm>
            <a:off x="9325864" y="1967573"/>
            <a:ext cx="2094842" cy="2094842"/>
          </a:xfrm>
          <a:prstGeom prst="rect">
            <a:avLst/>
          </a:prstGeom>
          <a:solidFill>
            <a:schemeClr val="lt1"/>
          </a:solidFill>
          <a:ln>
            <a:noFill/>
          </a:ln>
        </p:spPr>
      </p:sp>
      <p:sp>
        <p:nvSpPr>
          <p:cNvPr id="297" name="Google Shape;297;p150"/>
          <p:cNvSpPr txBox="1">
            <a:spLocks noGrp="1"/>
          </p:cNvSpPr>
          <p:nvPr>
            <p:ph type="body" idx="8"/>
          </p:nvPr>
        </p:nvSpPr>
        <p:spPr>
          <a:xfrm>
            <a:off x="9101251" y="4341161"/>
            <a:ext cx="2542477" cy="162783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15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15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15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1" name="Google Shape;301;p150"/>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cons (3-Up Vertical)">
  <p:cSld name="Icons (3-Up Vertical)">
    <p:bg>
      <p:bgPr>
        <a:solidFill>
          <a:schemeClr val="lt1"/>
        </a:solidFill>
        <a:effectLst/>
      </p:bgPr>
    </p:bg>
    <p:spTree>
      <p:nvGrpSpPr>
        <p:cNvPr id="1" name="Shape 302"/>
        <p:cNvGrpSpPr/>
        <p:nvPr/>
      </p:nvGrpSpPr>
      <p:grpSpPr>
        <a:xfrm>
          <a:off x="0" y="0"/>
          <a:ext cx="0" cy="0"/>
          <a:chOff x="0" y="0"/>
          <a:chExt cx="0" cy="0"/>
        </a:xfrm>
      </p:grpSpPr>
      <p:sp>
        <p:nvSpPr>
          <p:cNvPr id="303" name="Google Shape;303;p151"/>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4" name="Google Shape;304;p151"/>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151"/>
          <p:cNvSpPr>
            <a:spLocks noGrp="1"/>
          </p:cNvSpPr>
          <p:nvPr>
            <p:ph type="pic" idx="2"/>
          </p:nvPr>
        </p:nvSpPr>
        <p:spPr>
          <a:xfrm>
            <a:off x="1697855" y="1981899"/>
            <a:ext cx="2094842" cy="2094842"/>
          </a:xfrm>
          <a:prstGeom prst="rect">
            <a:avLst/>
          </a:prstGeom>
          <a:solidFill>
            <a:schemeClr val="lt1"/>
          </a:solidFill>
          <a:ln>
            <a:noFill/>
          </a:ln>
        </p:spPr>
      </p:sp>
      <p:sp>
        <p:nvSpPr>
          <p:cNvPr id="306" name="Google Shape;306;p151"/>
          <p:cNvSpPr txBox="1">
            <a:spLocks noGrp="1"/>
          </p:cNvSpPr>
          <p:nvPr>
            <p:ph type="body" idx="1"/>
          </p:nvPr>
        </p:nvSpPr>
        <p:spPr>
          <a:xfrm>
            <a:off x="1473242" y="4345146"/>
            <a:ext cx="2542477" cy="1623853"/>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151"/>
          <p:cNvSpPr>
            <a:spLocks noGrp="1"/>
          </p:cNvSpPr>
          <p:nvPr>
            <p:ph type="pic" idx="3"/>
          </p:nvPr>
        </p:nvSpPr>
        <p:spPr>
          <a:xfrm>
            <a:off x="4936052" y="1967573"/>
            <a:ext cx="2094842" cy="2094842"/>
          </a:xfrm>
          <a:prstGeom prst="rect">
            <a:avLst/>
          </a:prstGeom>
          <a:solidFill>
            <a:schemeClr val="lt1"/>
          </a:solidFill>
          <a:ln>
            <a:noFill/>
          </a:ln>
        </p:spPr>
      </p:sp>
      <p:sp>
        <p:nvSpPr>
          <p:cNvPr id="308" name="Google Shape;308;p151"/>
          <p:cNvSpPr txBox="1">
            <a:spLocks noGrp="1"/>
          </p:cNvSpPr>
          <p:nvPr>
            <p:ph type="body" idx="4"/>
          </p:nvPr>
        </p:nvSpPr>
        <p:spPr>
          <a:xfrm>
            <a:off x="4712235" y="4345147"/>
            <a:ext cx="2542477" cy="16238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151"/>
          <p:cNvSpPr>
            <a:spLocks noGrp="1"/>
          </p:cNvSpPr>
          <p:nvPr>
            <p:ph type="pic" idx="5"/>
          </p:nvPr>
        </p:nvSpPr>
        <p:spPr>
          <a:xfrm>
            <a:off x="8174249" y="1967573"/>
            <a:ext cx="2094842" cy="2094842"/>
          </a:xfrm>
          <a:prstGeom prst="rect">
            <a:avLst/>
          </a:prstGeom>
          <a:solidFill>
            <a:schemeClr val="lt1"/>
          </a:solidFill>
          <a:ln>
            <a:noFill/>
          </a:ln>
        </p:spPr>
      </p:sp>
      <p:sp>
        <p:nvSpPr>
          <p:cNvPr id="310" name="Google Shape;310;p151"/>
          <p:cNvSpPr txBox="1">
            <a:spLocks noGrp="1"/>
          </p:cNvSpPr>
          <p:nvPr>
            <p:ph type="body" idx="6"/>
          </p:nvPr>
        </p:nvSpPr>
        <p:spPr>
          <a:xfrm>
            <a:off x="7949636" y="4345147"/>
            <a:ext cx="2542477" cy="16238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15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15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15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4" name="Google Shape;314;p151"/>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cons (4-Up Horizontal)">
  <p:cSld name="Icons (4-Up Horizontal)">
    <p:bg>
      <p:bgPr>
        <a:solidFill>
          <a:schemeClr val="lt1"/>
        </a:solidFill>
        <a:effectLst/>
      </p:bgPr>
    </p:bg>
    <p:spTree>
      <p:nvGrpSpPr>
        <p:cNvPr id="1" name="Shape 315"/>
        <p:cNvGrpSpPr/>
        <p:nvPr/>
      </p:nvGrpSpPr>
      <p:grpSpPr>
        <a:xfrm>
          <a:off x="0" y="0"/>
          <a:ext cx="0" cy="0"/>
          <a:chOff x="0" y="0"/>
          <a:chExt cx="0" cy="0"/>
        </a:xfrm>
      </p:grpSpPr>
      <p:sp>
        <p:nvSpPr>
          <p:cNvPr id="316" name="Google Shape;316;p152"/>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7" name="Google Shape;317;p152"/>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152"/>
          <p:cNvSpPr>
            <a:spLocks noGrp="1"/>
          </p:cNvSpPr>
          <p:nvPr>
            <p:ph type="pic" idx="2"/>
          </p:nvPr>
        </p:nvSpPr>
        <p:spPr>
          <a:xfrm>
            <a:off x="806332" y="1674771"/>
            <a:ext cx="1858809" cy="1858809"/>
          </a:xfrm>
          <a:prstGeom prst="rect">
            <a:avLst/>
          </a:prstGeom>
          <a:solidFill>
            <a:schemeClr val="lt1"/>
          </a:solidFill>
          <a:ln>
            <a:noFill/>
          </a:ln>
        </p:spPr>
      </p:sp>
      <p:sp>
        <p:nvSpPr>
          <p:cNvPr id="319" name="Google Shape;319;p152"/>
          <p:cNvSpPr txBox="1">
            <a:spLocks noGrp="1"/>
          </p:cNvSpPr>
          <p:nvPr>
            <p:ph type="body" idx="1"/>
          </p:nvPr>
        </p:nvSpPr>
        <p:spPr>
          <a:xfrm>
            <a:off x="2876550" y="1674772"/>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152"/>
          <p:cNvSpPr>
            <a:spLocks noGrp="1"/>
          </p:cNvSpPr>
          <p:nvPr>
            <p:ph type="pic" idx="3"/>
          </p:nvPr>
        </p:nvSpPr>
        <p:spPr>
          <a:xfrm>
            <a:off x="806331" y="3939361"/>
            <a:ext cx="1858809" cy="1858809"/>
          </a:xfrm>
          <a:prstGeom prst="rect">
            <a:avLst/>
          </a:prstGeom>
          <a:solidFill>
            <a:schemeClr val="lt1"/>
          </a:solidFill>
          <a:ln>
            <a:noFill/>
          </a:ln>
        </p:spPr>
      </p:sp>
      <p:sp>
        <p:nvSpPr>
          <p:cNvPr id="321" name="Google Shape;321;p152"/>
          <p:cNvSpPr txBox="1">
            <a:spLocks noGrp="1"/>
          </p:cNvSpPr>
          <p:nvPr>
            <p:ph type="body" idx="4"/>
          </p:nvPr>
        </p:nvSpPr>
        <p:spPr>
          <a:xfrm>
            <a:off x="2876550" y="3939361"/>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152"/>
          <p:cNvSpPr>
            <a:spLocks noGrp="1"/>
          </p:cNvSpPr>
          <p:nvPr>
            <p:ph type="pic" idx="5"/>
          </p:nvPr>
        </p:nvSpPr>
        <p:spPr>
          <a:xfrm>
            <a:off x="6199805" y="1674771"/>
            <a:ext cx="1858809" cy="1858809"/>
          </a:xfrm>
          <a:prstGeom prst="rect">
            <a:avLst/>
          </a:prstGeom>
          <a:solidFill>
            <a:schemeClr val="lt1"/>
          </a:solidFill>
          <a:ln>
            <a:noFill/>
          </a:ln>
        </p:spPr>
      </p:sp>
      <p:sp>
        <p:nvSpPr>
          <p:cNvPr id="323" name="Google Shape;323;p152"/>
          <p:cNvSpPr txBox="1">
            <a:spLocks noGrp="1"/>
          </p:cNvSpPr>
          <p:nvPr>
            <p:ph type="body" idx="6"/>
          </p:nvPr>
        </p:nvSpPr>
        <p:spPr>
          <a:xfrm>
            <a:off x="8270023" y="1674772"/>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152"/>
          <p:cNvSpPr>
            <a:spLocks noGrp="1"/>
          </p:cNvSpPr>
          <p:nvPr>
            <p:ph type="pic" idx="7"/>
          </p:nvPr>
        </p:nvSpPr>
        <p:spPr>
          <a:xfrm>
            <a:off x="6199805" y="3939361"/>
            <a:ext cx="1858809" cy="1858809"/>
          </a:xfrm>
          <a:prstGeom prst="rect">
            <a:avLst/>
          </a:prstGeom>
          <a:solidFill>
            <a:schemeClr val="lt1"/>
          </a:solidFill>
          <a:ln>
            <a:noFill/>
          </a:ln>
        </p:spPr>
      </p:sp>
      <p:sp>
        <p:nvSpPr>
          <p:cNvPr id="325" name="Google Shape;325;p152"/>
          <p:cNvSpPr txBox="1">
            <a:spLocks noGrp="1"/>
          </p:cNvSpPr>
          <p:nvPr>
            <p:ph type="body" idx="8"/>
          </p:nvPr>
        </p:nvSpPr>
        <p:spPr>
          <a:xfrm>
            <a:off x="8270023" y="3939360"/>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15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15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15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9" name="Google Shape;329;p152"/>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cons (2-Up Horizontal)">
  <p:cSld name="Icons (2-Up Horizontal)">
    <p:bg>
      <p:bgPr>
        <a:solidFill>
          <a:schemeClr val="lt1"/>
        </a:solidFill>
        <a:effectLst/>
      </p:bgPr>
    </p:bg>
    <p:spTree>
      <p:nvGrpSpPr>
        <p:cNvPr id="1" name="Shape 330"/>
        <p:cNvGrpSpPr/>
        <p:nvPr/>
      </p:nvGrpSpPr>
      <p:grpSpPr>
        <a:xfrm>
          <a:off x="0" y="0"/>
          <a:ext cx="0" cy="0"/>
          <a:chOff x="0" y="0"/>
          <a:chExt cx="0" cy="0"/>
        </a:xfrm>
      </p:grpSpPr>
      <p:sp>
        <p:nvSpPr>
          <p:cNvPr id="331" name="Google Shape;331;p153"/>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2" name="Google Shape;332;p15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153"/>
          <p:cNvSpPr>
            <a:spLocks noGrp="1"/>
          </p:cNvSpPr>
          <p:nvPr>
            <p:ph type="pic" idx="2"/>
          </p:nvPr>
        </p:nvSpPr>
        <p:spPr>
          <a:xfrm>
            <a:off x="806332" y="2800328"/>
            <a:ext cx="1858809" cy="1858809"/>
          </a:xfrm>
          <a:prstGeom prst="rect">
            <a:avLst/>
          </a:prstGeom>
          <a:noFill/>
          <a:ln>
            <a:noFill/>
          </a:ln>
        </p:spPr>
      </p:sp>
      <p:sp>
        <p:nvSpPr>
          <p:cNvPr id="334" name="Google Shape;334;p153"/>
          <p:cNvSpPr txBox="1">
            <a:spLocks noGrp="1"/>
          </p:cNvSpPr>
          <p:nvPr>
            <p:ph type="body" idx="1"/>
          </p:nvPr>
        </p:nvSpPr>
        <p:spPr>
          <a:xfrm>
            <a:off x="2876550" y="2800329"/>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153"/>
          <p:cNvSpPr>
            <a:spLocks noGrp="1"/>
          </p:cNvSpPr>
          <p:nvPr>
            <p:ph type="pic" idx="3"/>
          </p:nvPr>
        </p:nvSpPr>
        <p:spPr>
          <a:xfrm>
            <a:off x="6199805" y="2800328"/>
            <a:ext cx="1858809" cy="1858809"/>
          </a:xfrm>
          <a:prstGeom prst="rect">
            <a:avLst/>
          </a:prstGeom>
          <a:noFill/>
          <a:ln>
            <a:noFill/>
          </a:ln>
        </p:spPr>
      </p:sp>
      <p:sp>
        <p:nvSpPr>
          <p:cNvPr id="336" name="Google Shape;336;p153"/>
          <p:cNvSpPr txBox="1">
            <a:spLocks noGrp="1"/>
          </p:cNvSpPr>
          <p:nvPr>
            <p:ph type="body" idx="4"/>
          </p:nvPr>
        </p:nvSpPr>
        <p:spPr>
          <a:xfrm>
            <a:off x="8270023" y="2800329"/>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15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5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15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0" name="Google Shape;340;p153"/>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cons or Objects (10-Up)">
  <p:cSld name="Icons or Objects (10-Up)">
    <p:spTree>
      <p:nvGrpSpPr>
        <p:cNvPr id="1" name="Shape 341"/>
        <p:cNvGrpSpPr/>
        <p:nvPr/>
      </p:nvGrpSpPr>
      <p:grpSpPr>
        <a:xfrm>
          <a:off x="0" y="0"/>
          <a:ext cx="0" cy="0"/>
          <a:chOff x="0" y="0"/>
          <a:chExt cx="0" cy="0"/>
        </a:xfrm>
      </p:grpSpPr>
      <p:sp>
        <p:nvSpPr>
          <p:cNvPr id="342" name="Google Shape;342;p154"/>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3" name="Google Shape;343;p154"/>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154"/>
          <p:cNvSpPr txBox="1">
            <a:spLocks noGrp="1"/>
          </p:cNvSpPr>
          <p:nvPr>
            <p:ph type="body" idx="1"/>
          </p:nvPr>
        </p:nvSpPr>
        <p:spPr>
          <a:xfrm>
            <a:off x="301038" y="1600201"/>
            <a:ext cx="2069630" cy="2171701"/>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154"/>
          <p:cNvSpPr txBox="1">
            <a:spLocks noGrp="1"/>
          </p:cNvSpPr>
          <p:nvPr>
            <p:ph type="body" idx="2"/>
          </p:nvPr>
        </p:nvSpPr>
        <p:spPr>
          <a:xfrm>
            <a:off x="2676908" y="1600200"/>
            <a:ext cx="2069630" cy="2171701"/>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154"/>
          <p:cNvSpPr txBox="1">
            <a:spLocks noGrp="1"/>
          </p:cNvSpPr>
          <p:nvPr>
            <p:ph type="body" idx="3"/>
          </p:nvPr>
        </p:nvSpPr>
        <p:spPr>
          <a:xfrm>
            <a:off x="5061185" y="1600202"/>
            <a:ext cx="2069630" cy="2171699"/>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154"/>
          <p:cNvSpPr txBox="1">
            <a:spLocks noGrp="1"/>
          </p:cNvSpPr>
          <p:nvPr>
            <p:ph type="body" idx="4"/>
          </p:nvPr>
        </p:nvSpPr>
        <p:spPr>
          <a:xfrm>
            <a:off x="7450666" y="1600200"/>
            <a:ext cx="2069630" cy="2171699"/>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154"/>
          <p:cNvSpPr txBox="1">
            <a:spLocks noGrp="1"/>
          </p:cNvSpPr>
          <p:nvPr>
            <p:ph type="body" idx="5"/>
          </p:nvPr>
        </p:nvSpPr>
        <p:spPr>
          <a:xfrm>
            <a:off x="9809451" y="1600199"/>
            <a:ext cx="2069630" cy="2171699"/>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154"/>
          <p:cNvSpPr txBox="1">
            <a:spLocks noGrp="1"/>
          </p:cNvSpPr>
          <p:nvPr>
            <p:ph type="body" idx="6"/>
          </p:nvPr>
        </p:nvSpPr>
        <p:spPr>
          <a:xfrm>
            <a:off x="295833" y="4000500"/>
            <a:ext cx="2069630" cy="217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154"/>
          <p:cNvSpPr txBox="1">
            <a:spLocks noGrp="1"/>
          </p:cNvSpPr>
          <p:nvPr>
            <p:ph type="body" idx="7"/>
          </p:nvPr>
        </p:nvSpPr>
        <p:spPr>
          <a:xfrm>
            <a:off x="2671704" y="4000499"/>
            <a:ext cx="2069630" cy="217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154"/>
          <p:cNvSpPr txBox="1">
            <a:spLocks noGrp="1"/>
          </p:cNvSpPr>
          <p:nvPr>
            <p:ph type="body" idx="8"/>
          </p:nvPr>
        </p:nvSpPr>
        <p:spPr>
          <a:xfrm>
            <a:off x="5055980" y="4000501"/>
            <a:ext cx="2069630" cy="21716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154"/>
          <p:cNvSpPr txBox="1">
            <a:spLocks noGrp="1"/>
          </p:cNvSpPr>
          <p:nvPr>
            <p:ph type="body" idx="9"/>
          </p:nvPr>
        </p:nvSpPr>
        <p:spPr>
          <a:xfrm>
            <a:off x="7445462" y="4000499"/>
            <a:ext cx="2069630" cy="21716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154"/>
          <p:cNvSpPr txBox="1">
            <a:spLocks noGrp="1"/>
          </p:cNvSpPr>
          <p:nvPr>
            <p:ph type="body" idx="13"/>
          </p:nvPr>
        </p:nvSpPr>
        <p:spPr>
          <a:xfrm>
            <a:off x="9804246" y="4000498"/>
            <a:ext cx="2069630" cy="21716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15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15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15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7" name="Google Shape;357;p154"/>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Image (Blue Title)">
  <p:cSld name="Big Image (Blue Title)">
    <p:bg>
      <p:bgPr>
        <a:solidFill>
          <a:schemeClr val="lt1"/>
        </a:solidFill>
        <a:effectLst/>
      </p:bgPr>
    </p:bg>
    <p:spTree>
      <p:nvGrpSpPr>
        <p:cNvPr id="1" name="Shape 358"/>
        <p:cNvGrpSpPr/>
        <p:nvPr/>
      </p:nvGrpSpPr>
      <p:grpSpPr>
        <a:xfrm>
          <a:off x="0" y="0"/>
          <a:ext cx="0" cy="0"/>
          <a:chOff x="0" y="0"/>
          <a:chExt cx="0" cy="0"/>
        </a:xfrm>
      </p:grpSpPr>
      <p:sp>
        <p:nvSpPr>
          <p:cNvPr id="359" name="Google Shape;359;p155"/>
          <p:cNvSpPr>
            <a:spLocks noGrp="1"/>
          </p:cNvSpPr>
          <p:nvPr>
            <p:ph type="pic" idx="2"/>
          </p:nvPr>
        </p:nvSpPr>
        <p:spPr>
          <a:xfrm>
            <a:off x="0" y="2"/>
            <a:ext cx="12192000" cy="5638797"/>
          </a:xfrm>
          <a:prstGeom prst="rect">
            <a:avLst/>
          </a:prstGeom>
          <a:noFill/>
          <a:ln>
            <a:noFill/>
          </a:ln>
        </p:spPr>
      </p:sp>
      <p:sp>
        <p:nvSpPr>
          <p:cNvPr id="360" name="Google Shape;360;p155"/>
          <p:cNvSpPr txBox="1"/>
          <p:nvPr/>
        </p:nvSpPr>
        <p:spPr>
          <a:xfrm>
            <a:off x="-1" y="5638800"/>
            <a:ext cx="12192000" cy="1219200"/>
          </a:xfrm>
          <a:prstGeom prst="rect">
            <a:avLst/>
          </a:prstGeom>
          <a:solidFill>
            <a:srgbClr val="003865"/>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361" name="Google Shape;361;p155"/>
          <p:cNvSpPr txBox="1">
            <a:spLocks noGrp="1"/>
          </p:cNvSpPr>
          <p:nvPr>
            <p:ph type="title"/>
          </p:nvPr>
        </p:nvSpPr>
        <p:spPr>
          <a:xfrm>
            <a:off x="266700" y="5638801"/>
            <a:ext cx="11658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Image (Dark Title)">
  <p:cSld name="Big Image (Dark Title)">
    <p:bg>
      <p:bgPr>
        <a:solidFill>
          <a:schemeClr val="lt1"/>
        </a:solidFill>
        <a:effectLst/>
      </p:bgPr>
    </p:bg>
    <p:spTree>
      <p:nvGrpSpPr>
        <p:cNvPr id="1" name="Shape 362"/>
        <p:cNvGrpSpPr/>
        <p:nvPr/>
      </p:nvGrpSpPr>
      <p:grpSpPr>
        <a:xfrm>
          <a:off x="0" y="0"/>
          <a:ext cx="0" cy="0"/>
          <a:chOff x="0" y="0"/>
          <a:chExt cx="0" cy="0"/>
        </a:xfrm>
      </p:grpSpPr>
      <p:sp>
        <p:nvSpPr>
          <p:cNvPr id="363" name="Google Shape;363;p156"/>
          <p:cNvSpPr>
            <a:spLocks noGrp="1"/>
          </p:cNvSpPr>
          <p:nvPr>
            <p:ph type="pic" idx="2"/>
          </p:nvPr>
        </p:nvSpPr>
        <p:spPr>
          <a:xfrm>
            <a:off x="0" y="2"/>
            <a:ext cx="12192000" cy="5638799"/>
          </a:xfrm>
          <a:prstGeom prst="rect">
            <a:avLst/>
          </a:prstGeom>
          <a:noFill/>
          <a:ln>
            <a:noFill/>
          </a:ln>
        </p:spPr>
      </p:sp>
      <p:sp>
        <p:nvSpPr>
          <p:cNvPr id="364" name="Google Shape;364;p156"/>
          <p:cNvSpPr txBox="1"/>
          <p:nvPr/>
        </p:nvSpPr>
        <p:spPr>
          <a:xfrm>
            <a:off x="-1" y="5638801"/>
            <a:ext cx="12192000" cy="1219200"/>
          </a:xfrm>
          <a:prstGeom prst="rect">
            <a:avLst/>
          </a:prstGeom>
          <a:solidFill>
            <a:srgbClr val="0D0D0D">
              <a:alpha val="87058"/>
            </a:srgbClr>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365" name="Google Shape;365;p156"/>
          <p:cNvSpPr txBox="1">
            <a:spLocks noGrp="1"/>
          </p:cNvSpPr>
          <p:nvPr>
            <p:ph type="title"/>
          </p:nvPr>
        </p:nvSpPr>
        <p:spPr>
          <a:xfrm>
            <a:off x="266700" y="5638801"/>
            <a:ext cx="11658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Image (Green Title)">
  <p:cSld name="Big Image (Green Title)">
    <p:bg>
      <p:bgPr>
        <a:solidFill>
          <a:schemeClr val="lt1"/>
        </a:solidFill>
        <a:effectLst/>
      </p:bgPr>
    </p:bg>
    <p:spTree>
      <p:nvGrpSpPr>
        <p:cNvPr id="1" name="Shape 366"/>
        <p:cNvGrpSpPr/>
        <p:nvPr/>
      </p:nvGrpSpPr>
      <p:grpSpPr>
        <a:xfrm>
          <a:off x="0" y="0"/>
          <a:ext cx="0" cy="0"/>
          <a:chOff x="0" y="0"/>
          <a:chExt cx="0" cy="0"/>
        </a:xfrm>
      </p:grpSpPr>
      <p:sp>
        <p:nvSpPr>
          <p:cNvPr id="367" name="Google Shape;367;p157"/>
          <p:cNvSpPr>
            <a:spLocks noGrp="1"/>
          </p:cNvSpPr>
          <p:nvPr>
            <p:ph type="pic" idx="2"/>
          </p:nvPr>
        </p:nvSpPr>
        <p:spPr>
          <a:xfrm>
            <a:off x="0" y="3"/>
            <a:ext cx="12192000" cy="5638798"/>
          </a:xfrm>
          <a:prstGeom prst="rect">
            <a:avLst/>
          </a:prstGeom>
          <a:noFill/>
          <a:ln>
            <a:noFill/>
          </a:ln>
        </p:spPr>
      </p:sp>
      <p:sp>
        <p:nvSpPr>
          <p:cNvPr id="368" name="Google Shape;368;p157"/>
          <p:cNvSpPr txBox="1"/>
          <p:nvPr/>
        </p:nvSpPr>
        <p:spPr>
          <a:xfrm>
            <a:off x="0" y="5638800"/>
            <a:ext cx="12192000" cy="1219200"/>
          </a:xfrm>
          <a:prstGeom prst="rect">
            <a:avLst/>
          </a:prstGeom>
          <a:solidFill>
            <a:srgbClr val="78BE21"/>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dk2"/>
              </a:solidFill>
              <a:latin typeface="Calibri"/>
              <a:ea typeface="Calibri"/>
              <a:cs typeface="Calibri"/>
              <a:sym typeface="Calibri"/>
            </a:endParaRPr>
          </a:p>
        </p:txBody>
      </p:sp>
      <p:sp>
        <p:nvSpPr>
          <p:cNvPr id="369" name="Google Shape;369;p157"/>
          <p:cNvSpPr txBox="1">
            <a:spLocks noGrp="1"/>
          </p:cNvSpPr>
          <p:nvPr>
            <p:ph type="title"/>
          </p:nvPr>
        </p:nvSpPr>
        <p:spPr>
          <a:xfrm>
            <a:off x="266700" y="5638800"/>
            <a:ext cx="11658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600"/>
              <a:buFont typeface="Calibri"/>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Image (Light Gray Title)">
  <p:cSld name="Big Image (Light Gray Title)">
    <p:bg>
      <p:bgPr>
        <a:solidFill>
          <a:schemeClr val="lt1"/>
        </a:solidFill>
        <a:effectLst/>
      </p:bgPr>
    </p:bg>
    <p:spTree>
      <p:nvGrpSpPr>
        <p:cNvPr id="1" name="Shape 370"/>
        <p:cNvGrpSpPr/>
        <p:nvPr/>
      </p:nvGrpSpPr>
      <p:grpSpPr>
        <a:xfrm>
          <a:off x="0" y="0"/>
          <a:ext cx="0" cy="0"/>
          <a:chOff x="0" y="0"/>
          <a:chExt cx="0" cy="0"/>
        </a:xfrm>
      </p:grpSpPr>
      <p:sp>
        <p:nvSpPr>
          <p:cNvPr id="371" name="Google Shape;371;p158"/>
          <p:cNvSpPr>
            <a:spLocks noGrp="1"/>
          </p:cNvSpPr>
          <p:nvPr>
            <p:ph type="pic" idx="2"/>
          </p:nvPr>
        </p:nvSpPr>
        <p:spPr>
          <a:xfrm>
            <a:off x="0" y="3"/>
            <a:ext cx="12192000" cy="5638798"/>
          </a:xfrm>
          <a:prstGeom prst="rect">
            <a:avLst/>
          </a:prstGeom>
          <a:noFill/>
          <a:ln>
            <a:noFill/>
          </a:ln>
        </p:spPr>
      </p:sp>
      <p:sp>
        <p:nvSpPr>
          <p:cNvPr id="372" name="Google Shape;372;p158"/>
          <p:cNvSpPr txBox="1"/>
          <p:nvPr/>
        </p:nvSpPr>
        <p:spPr>
          <a:xfrm>
            <a:off x="0" y="5638800"/>
            <a:ext cx="12192000" cy="1219200"/>
          </a:xfrm>
          <a:prstGeom prst="rect">
            <a:avLst/>
          </a:prstGeom>
          <a:solidFill>
            <a:srgbClr val="E8E8E8">
              <a:alpha val="87058"/>
            </a:srgbClr>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dk2"/>
              </a:solidFill>
              <a:latin typeface="Calibri"/>
              <a:ea typeface="Calibri"/>
              <a:cs typeface="Calibri"/>
              <a:sym typeface="Calibri"/>
            </a:endParaRPr>
          </a:p>
        </p:txBody>
      </p:sp>
      <p:sp>
        <p:nvSpPr>
          <p:cNvPr id="373" name="Google Shape;373;p158"/>
          <p:cNvSpPr txBox="1">
            <a:spLocks noGrp="1"/>
          </p:cNvSpPr>
          <p:nvPr>
            <p:ph type="title"/>
          </p:nvPr>
        </p:nvSpPr>
        <p:spPr>
          <a:xfrm>
            <a:off x="266700" y="5638800"/>
            <a:ext cx="11658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600"/>
              <a:buFont typeface="Calibri"/>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creenshot (Dark Horizontal)">
  <p:cSld name="Screenshot (Dark Horizontal)">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374"/>
        <p:cNvGrpSpPr/>
        <p:nvPr/>
      </p:nvGrpSpPr>
      <p:grpSpPr>
        <a:xfrm>
          <a:off x="0" y="0"/>
          <a:ext cx="0" cy="0"/>
          <a:chOff x="0" y="0"/>
          <a:chExt cx="0" cy="0"/>
        </a:xfrm>
      </p:grpSpPr>
      <p:sp>
        <p:nvSpPr>
          <p:cNvPr id="375" name="Google Shape;375;p159"/>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159"/>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7" name="Google Shape;377;p159"/>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313"/>
              </a:srgbClr>
            </a:outerShdw>
          </a:effectLst>
        </p:spPr>
      </p:pic>
      <p:sp>
        <p:nvSpPr>
          <p:cNvPr id="378" name="Google Shape;378;p159" descr="Screenshot"/>
          <p:cNvSpPr>
            <a:spLocks noGrp="1"/>
          </p:cNvSpPr>
          <p:nvPr>
            <p:ph type="pic" idx="2"/>
          </p:nvPr>
        </p:nvSpPr>
        <p:spPr>
          <a:xfrm>
            <a:off x="4976787" y="1067565"/>
            <a:ext cx="9516215" cy="4850604"/>
          </a:xfrm>
          <a:prstGeom prst="rect">
            <a:avLst/>
          </a:prstGeom>
          <a:noFill/>
          <a:ln>
            <a:noFill/>
          </a:ln>
        </p:spPr>
      </p:sp>
      <p:sp>
        <p:nvSpPr>
          <p:cNvPr id="379" name="Google Shape;379;p15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15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p15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vent Title">
  <p:cSld name="Event Title">
    <p:bg>
      <p:bgPr>
        <a:solidFill>
          <a:srgbClr val="005397"/>
        </a:solidFill>
        <a:effectLst/>
      </p:bgPr>
    </p:bg>
    <p:spTree>
      <p:nvGrpSpPr>
        <p:cNvPr id="1" name="Shape 62"/>
        <p:cNvGrpSpPr/>
        <p:nvPr/>
      </p:nvGrpSpPr>
      <p:grpSpPr>
        <a:xfrm>
          <a:off x="0" y="0"/>
          <a:ext cx="0" cy="0"/>
          <a:chOff x="0" y="0"/>
          <a:chExt cx="0" cy="0"/>
        </a:xfrm>
      </p:grpSpPr>
      <p:sp>
        <p:nvSpPr>
          <p:cNvPr id="63" name="Google Shape;63;p88"/>
          <p:cNvSpPr txBox="1">
            <a:spLocks noGrp="1"/>
          </p:cNvSpPr>
          <p:nvPr>
            <p:ph type="title"/>
          </p:nvPr>
        </p:nvSpPr>
        <p:spPr>
          <a:xfrm>
            <a:off x="372319" y="304800"/>
            <a:ext cx="5139481" cy="3845528"/>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Font typeface="Arial"/>
              <a:buNone/>
              <a:defRPr b="1">
                <a:solidFill>
                  <a:schemeClr val="lt1"/>
                </a:solidFill>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sp>
        <p:nvSpPr>
          <p:cNvPr id="64" name="Google Shape;64;p88"/>
          <p:cNvSpPr txBox="1">
            <a:spLocks noGrp="1"/>
          </p:cNvSpPr>
          <p:nvPr>
            <p:ph type="body" idx="1"/>
          </p:nvPr>
        </p:nvSpPr>
        <p:spPr>
          <a:xfrm>
            <a:off x="372319" y="5524500"/>
            <a:ext cx="5224463" cy="1084263"/>
          </a:xfrm>
          <a:prstGeom prst="rect">
            <a:avLst/>
          </a:prstGeom>
          <a:noFill/>
          <a:ln>
            <a:noFill/>
          </a:ln>
        </p:spPr>
        <p:txBody>
          <a:bodyPr spcFirstLastPara="1" wrap="square" lIns="91425" tIns="91425" rIns="91425" bIns="91425" anchor="t" anchorCtr="0">
            <a:normAutofit/>
          </a:bodyPr>
          <a:lstStyle>
            <a:lvl1pPr marL="457200" lvl="0" indent="-467677" algn="l">
              <a:lnSpc>
                <a:spcPct val="100000"/>
              </a:lnSpc>
              <a:spcBef>
                <a:spcPts val="640"/>
              </a:spcBef>
              <a:spcAft>
                <a:spcPts val="0"/>
              </a:spcAft>
              <a:buSzPts val="3765"/>
              <a:buChar char="•"/>
              <a:defRPr/>
            </a:lvl1pPr>
            <a:lvl2pPr marL="914400" lvl="1" indent="-437769" algn="l">
              <a:lnSpc>
                <a:spcPct val="100000"/>
              </a:lnSpc>
              <a:spcBef>
                <a:spcPts val="560"/>
              </a:spcBef>
              <a:spcAft>
                <a:spcPts val="0"/>
              </a:spcAft>
              <a:buSzPts val="3294"/>
              <a:buChar char="–"/>
              <a:defRPr/>
            </a:lvl2pPr>
            <a:lvl3pPr marL="1371600" lvl="2" indent="-407924" algn="l">
              <a:lnSpc>
                <a:spcPct val="100000"/>
              </a:lnSpc>
              <a:spcBef>
                <a:spcPts val="480"/>
              </a:spcBef>
              <a:spcAft>
                <a:spcPts val="0"/>
              </a:spcAft>
              <a:buSzPts val="2824"/>
              <a:buChar char="•"/>
              <a:defRPr/>
            </a:lvl3pPr>
            <a:lvl4pPr marL="1828800" lvl="3" indent="-378015" algn="l">
              <a:lnSpc>
                <a:spcPct val="100000"/>
              </a:lnSpc>
              <a:spcBef>
                <a:spcPts val="400"/>
              </a:spcBef>
              <a:spcAft>
                <a:spcPts val="0"/>
              </a:spcAft>
              <a:buSzPts val="2353"/>
              <a:buChar char="–"/>
              <a:defRPr/>
            </a:lvl4pPr>
            <a:lvl5pPr marL="2286000" lvl="4" indent="-378015" algn="l">
              <a:lnSpc>
                <a:spcPct val="100000"/>
              </a:lnSpc>
              <a:spcBef>
                <a:spcPts val="400"/>
              </a:spcBef>
              <a:spcAft>
                <a:spcPts val="0"/>
              </a:spcAft>
              <a:buSzPts val="2353"/>
              <a:buChar char="»"/>
              <a:defRPr/>
            </a:lvl5pPr>
            <a:lvl6pPr marL="2743200" lvl="5" indent="-378015" algn="l">
              <a:lnSpc>
                <a:spcPct val="100000"/>
              </a:lnSpc>
              <a:spcBef>
                <a:spcPts val="400"/>
              </a:spcBef>
              <a:spcAft>
                <a:spcPts val="0"/>
              </a:spcAft>
              <a:buSzPts val="2353"/>
              <a:buChar char="»"/>
              <a:defRPr/>
            </a:lvl6pPr>
            <a:lvl7pPr marL="3200400" lvl="6" indent="-378015" algn="l">
              <a:lnSpc>
                <a:spcPct val="100000"/>
              </a:lnSpc>
              <a:spcBef>
                <a:spcPts val="400"/>
              </a:spcBef>
              <a:spcAft>
                <a:spcPts val="0"/>
              </a:spcAft>
              <a:buSzPts val="2353"/>
              <a:buChar char="»"/>
              <a:defRPr/>
            </a:lvl7pPr>
            <a:lvl8pPr marL="3657600" lvl="7" indent="-378015" algn="l">
              <a:lnSpc>
                <a:spcPct val="100000"/>
              </a:lnSpc>
              <a:spcBef>
                <a:spcPts val="400"/>
              </a:spcBef>
              <a:spcAft>
                <a:spcPts val="0"/>
              </a:spcAft>
              <a:buSzPts val="2353"/>
              <a:buChar char="»"/>
              <a:defRPr/>
            </a:lvl8pPr>
            <a:lvl9pPr marL="4114800" lvl="8" indent="-378015" algn="l">
              <a:lnSpc>
                <a:spcPct val="100000"/>
              </a:lnSpc>
              <a:spcBef>
                <a:spcPts val="400"/>
              </a:spcBef>
              <a:spcAft>
                <a:spcPts val="0"/>
              </a:spcAft>
              <a:buSzPts val="2353"/>
              <a:buChar char="»"/>
              <a:defRPr/>
            </a:lvl9pPr>
          </a:lstStyle>
          <a:p>
            <a:endParaRPr/>
          </a:p>
        </p:txBody>
      </p:sp>
      <p:cxnSp>
        <p:nvCxnSpPr>
          <p:cNvPr id="65" name="Google Shape;65;p88"/>
          <p:cNvCxnSpPr/>
          <p:nvPr/>
        </p:nvCxnSpPr>
        <p:spPr>
          <a:xfrm>
            <a:off x="473919" y="5219700"/>
            <a:ext cx="4098081" cy="0"/>
          </a:xfrm>
          <a:prstGeom prst="straightConnector1">
            <a:avLst/>
          </a:prstGeom>
          <a:noFill/>
          <a:ln w="9525" cap="flat" cmpd="sng">
            <a:solidFill>
              <a:srgbClr val="86A8CC"/>
            </a:solidFill>
            <a:prstDash val="solid"/>
            <a:round/>
            <a:headEnd type="none" w="sm" len="sm"/>
            <a:tailEnd type="none" w="sm" len="sm"/>
          </a:ln>
        </p:spPr>
      </p:cxnSp>
      <p:sp>
        <p:nvSpPr>
          <p:cNvPr id="66" name="Google Shape;66;p88"/>
          <p:cNvSpPr/>
          <p:nvPr/>
        </p:nvSpPr>
        <p:spPr>
          <a:xfrm>
            <a:off x="6426200" y="5391151"/>
            <a:ext cx="5765800" cy="146684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7" name="Google Shape;67;p88"/>
          <p:cNvPicPr preferRelativeResize="0"/>
          <p:nvPr/>
        </p:nvPicPr>
        <p:blipFill rotWithShape="1">
          <a:blip r:embed="rId2">
            <a:alphaModFix/>
          </a:blip>
          <a:srcRect/>
          <a:stretch/>
        </p:blipFill>
        <p:spPr>
          <a:xfrm>
            <a:off x="7881232" y="5758788"/>
            <a:ext cx="2893836" cy="714527"/>
          </a:xfrm>
          <a:prstGeom prst="rect">
            <a:avLst/>
          </a:prstGeom>
          <a:noFill/>
          <a:ln>
            <a:noFill/>
          </a:ln>
        </p:spPr>
      </p:pic>
      <p:sp>
        <p:nvSpPr>
          <p:cNvPr id="68" name="Google Shape;68;p88"/>
          <p:cNvSpPr>
            <a:spLocks noGrp="1"/>
          </p:cNvSpPr>
          <p:nvPr>
            <p:ph type="pic" idx="2"/>
          </p:nvPr>
        </p:nvSpPr>
        <p:spPr>
          <a:xfrm>
            <a:off x="6426200" y="-20732"/>
            <a:ext cx="5765800" cy="539115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creenshot (Dark Vertical)">
  <p:cSld name="Screenshot (Dark Vertical)">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382"/>
        <p:cNvGrpSpPr/>
        <p:nvPr/>
      </p:nvGrpSpPr>
      <p:grpSpPr>
        <a:xfrm>
          <a:off x="0" y="0"/>
          <a:ext cx="0" cy="0"/>
          <a:chOff x="0" y="0"/>
          <a:chExt cx="0" cy="0"/>
        </a:xfrm>
      </p:grpSpPr>
      <p:sp>
        <p:nvSpPr>
          <p:cNvPr id="383" name="Google Shape;383;p160"/>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160"/>
          <p:cNvSpPr txBox="1">
            <a:spLocks noGrp="1"/>
          </p:cNvSpPr>
          <p:nvPr>
            <p:ph type="body" idx="1"/>
          </p:nvPr>
        </p:nvSpPr>
        <p:spPr>
          <a:xfrm>
            <a:off x="838200" y="1365203"/>
            <a:ext cx="10515600" cy="156718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5" name="Google Shape;385;p160"/>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313"/>
              </a:srgbClr>
            </a:outerShdw>
          </a:effectLst>
        </p:spPr>
      </p:pic>
      <p:sp>
        <p:nvSpPr>
          <p:cNvPr id="386" name="Google Shape;386;p160" descr="Screenshot"/>
          <p:cNvSpPr>
            <a:spLocks noGrp="1"/>
          </p:cNvSpPr>
          <p:nvPr>
            <p:ph type="pic" idx="2"/>
          </p:nvPr>
        </p:nvSpPr>
        <p:spPr>
          <a:xfrm>
            <a:off x="1373459" y="3771871"/>
            <a:ext cx="9287236" cy="4733889"/>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creenshot (Full Window Dark)">
  <p:cSld name="Screenshot (Full Window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387"/>
        <p:cNvGrpSpPr/>
        <p:nvPr/>
      </p:nvGrpSpPr>
      <p:grpSpPr>
        <a:xfrm>
          <a:off x="0" y="0"/>
          <a:ext cx="0" cy="0"/>
          <a:chOff x="0" y="0"/>
          <a:chExt cx="0" cy="0"/>
        </a:xfrm>
      </p:grpSpPr>
      <p:sp>
        <p:nvSpPr>
          <p:cNvPr id="388" name="Google Shape;388;p161"/>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9" name="Google Shape;389;p161"/>
          <p:cNvPicPr preferRelativeResize="0"/>
          <p:nvPr/>
        </p:nvPicPr>
        <p:blipFill rotWithShape="1">
          <a:blip r:embed="rId2">
            <a:alphaModFix/>
          </a:blip>
          <a:srcRect/>
          <a:stretch/>
        </p:blipFill>
        <p:spPr>
          <a:xfrm>
            <a:off x="1373458" y="1264693"/>
            <a:ext cx="9387470" cy="5283060"/>
          </a:xfrm>
          <a:prstGeom prst="rect">
            <a:avLst/>
          </a:prstGeom>
          <a:noFill/>
          <a:ln>
            <a:noFill/>
          </a:ln>
          <a:effectLst>
            <a:outerShdw blurRad="292100" dist="139700" dir="2700000" algn="tl" rotWithShape="0">
              <a:srgbClr val="333333">
                <a:alpha val="64313"/>
              </a:srgbClr>
            </a:outerShdw>
          </a:effectLst>
        </p:spPr>
      </p:pic>
      <p:sp>
        <p:nvSpPr>
          <p:cNvPr id="390" name="Google Shape;390;p161" descr="Screenshot"/>
          <p:cNvSpPr>
            <a:spLocks noGrp="1"/>
          </p:cNvSpPr>
          <p:nvPr>
            <p:ph type="pic" idx="2"/>
          </p:nvPr>
        </p:nvSpPr>
        <p:spPr>
          <a:xfrm>
            <a:off x="1373459" y="1813862"/>
            <a:ext cx="9287236" cy="4733889"/>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creenshot (Light Gray Horizontal)">
  <p:cSld name="Screenshot (Light Gray Horizontal)">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391"/>
        <p:cNvGrpSpPr/>
        <p:nvPr/>
      </p:nvGrpSpPr>
      <p:grpSpPr>
        <a:xfrm>
          <a:off x="0" y="0"/>
          <a:ext cx="0" cy="0"/>
          <a:chOff x="0" y="0"/>
          <a:chExt cx="0" cy="0"/>
        </a:xfrm>
      </p:grpSpPr>
      <p:sp>
        <p:nvSpPr>
          <p:cNvPr id="392" name="Google Shape;392;p162"/>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p162"/>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4" name="Google Shape;394;p162"/>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313"/>
              </a:srgbClr>
            </a:outerShdw>
          </a:effectLst>
        </p:spPr>
      </p:pic>
      <p:sp>
        <p:nvSpPr>
          <p:cNvPr id="395" name="Google Shape;395;p162" descr="Screenshot"/>
          <p:cNvSpPr>
            <a:spLocks noGrp="1"/>
          </p:cNvSpPr>
          <p:nvPr>
            <p:ph type="pic" idx="2"/>
          </p:nvPr>
        </p:nvSpPr>
        <p:spPr>
          <a:xfrm>
            <a:off x="4976787" y="1067565"/>
            <a:ext cx="9516215" cy="4850604"/>
          </a:xfrm>
          <a:prstGeom prst="rect">
            <a:avLst/>
          </a:prstGeom>
          <a:noFill/>
          <a:ln>
            <a:noFill/>
          </a:ln>
        </p:spPr>
      </p:sp>
      <p:sp>
        <p:nvSpPr>
          <p:cNvPr id="396" name="Google Shape;396;p16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p16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8" name="Google Shape;398;p16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creenshot (Light Gray Vertical)">
  <p:cSld name="Screenshot (Light Gray Vertical)">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399"/>
        <p:cNvGrpSpPr/>
        <p:nvPr/>
      </p:nvGrpSpPr>
      <p:grpSpPr>
        <a:xfrm>
          <a:off x="0" y="0"/>
          <a:ext cx="0" cy="0"/>
          <a:chOff x="0" y="0"/>
          <a:chExt cx="0" cy="0"/>
        </a:xfrm>
      </p:grpSpPr>
      <p:sp>
        <p:nvSpPr>
          <p:cNvPr id="400" name="Google Shape;400;p16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 name="Google Shape;401;p163"/>
          <p:cNvSpPr txBox="1">
            <a:spLocks noGrp="1"/>
          </p:cNvSpPr>
          <p:nvPr>
            <p:ph type="body" idx="1"/>
          </p:nvPr>
        </p:nvSpPr>
        <p:spPr>
          <a:xfrm>
            <a:off x="838200" y="1365203"/>
            <a:ext cx="10515600" cy="156718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2" name="Google Shape;402;p163"/>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313"/>
              </a:srgbClr>
            </a:outerShdw>
          </a:effectLst>
        </p:spPr>
      </p:pic>
      <p:sp>
        <p:nvSpPr>
          <p:cNvPr id="403" name="Google Shape;403;p163"/>
          <p:cNvSpPr>
            <a:spLocks noGrp="1"/>
          </p:cNvSpPr>
          <p:nvPr>
            <p:ph type="pic" idx="2"/>
          </p:nvPr>
        </p:nvSpPr>
        <p:spPr>
          <a:xfrm>
            <a:off x="1373459" y="3771871"/>
            <a:ext cx="9287236" cy="4733889"/>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creenshot (Full Window Light Gray)">
  <p:cSld name="Screenshot (Full Window Light Gray)">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404"/>
        <p:cNvGrpSpPr/>
        <p:nvPr/>
      </p:nvGrpSpPr>
      <p:grpSpPr>
        <a:xfrm>
          <a:off x="0" y="0"/>
          <a:ext cx="0" cy="0"/>
          <a:chOff x="0" y="0"/>
          <a:chExt cx="0" cy="0"/>
        </a:xfrm>
      </p:grpSpPr>
      <p:sp>
        <p:nvSpPr>
          <p:cNvPr id="405" name="Google Shape;405;p164"/>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6" name="Google Shape;406;p164"/>
          <p:cNvPicPr preferRelativeResize="0"/>
          <p:nvPr/>
        </p:nvPicPr>
        <p:blipFill rotWithShape="1">
          <a:blip r:embed="rId2">
            <a:alphaModFix/>
          </a:blip>
          <a:srcRect/>
          <a:stretch/>
        </p:blipFill>
        <p:spPr>
          <a:xfrm>
            <a:off x="1373458" y="1264693"/>
            <a:ext cx="9387470" cy="5283060"/>
          </a:xfrm>
          <a:prstGeom prst="rect">
            <a:avLst/>
          </a:prstGeom>
          <a:noFill/>
          <a:ln>
            <a:noFill/>
          </a:ln>
          <a:effectLst>
            <a:outerShdw blurRad="292100" dist="139700" dir="2700000" algn="tl" rotWithShape="0">
              <a:srgbClr val="333333">
                <a:alpha val="64313"/>
              </a:srgbClr>
            </a:outerShdw>
          </a:effectLst>
        </p:spPr>
      </p:pic>
      <p:sp>
        <p:nvSpPr>
          <p:cNvPr id="407" name="Google Shape;407;p164" descr="Screenshot"/>
          <p:cNvSpPr>
            <a:spLocks noGrp="1"/>
          </p:cNvSpPr>
          <p:nvPr>
            <p:ph type="pic" idx="2"/>
          </p:nvPr>
        </p:nvSpPr>
        <p:spPr>
          <a:xfrm>
            <a:off x="1373459" y="1813862"/>
            <a:ext cx="9287236" cy="4733889"/>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creenshot (Blue Horizontal)">
  <p:cSld name="Screenshot (Blue Horizontal)">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08"/>
        <p:cNvGrpSpPr/>
        <p:nvPr/>
      </p:nvGrpSpPr>
      <p:grpSpPr>
        <a:xfrm>
          <a:off x="0" y="0"/>
          <a:ext cx="0" cy="0"/>
          <a:chOff x="0" y="0"/>
          <a:chExt cx="0" cy="0"/>
        </a:xfrm>
      </p:grpSpPr>
      <p:sp>
        <p:nvSpPr>
          <p:cNvPr id="409" name="Google Shape;409;p165"/>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p165"/>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1" name="Google Shape;411;p165"/>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313"/>
              </a:srgbClr>
            </a:outerShdw>
          </a:effectLst>
        </p:spPr>
      </p:pic>
      <p:sp>
        <p:nvSpPr>
          <p:cNvPr id="412" name="Google Shape;412;p165" descr="Screenshot"/>
          <p:cNvSpPr>
            <a:spLocks noGrp="1"/>
          </p:cNvSpPr>
          <p:nvPr>
            <p:ph type="pic" idx="2"/>
          </p:nvPr>
        </p:nvSpPr>
        <p:spPr>
          <a:xfrm>
            <a:off x="4976787" y="1067565"/>
            <a:ext cx="9516215" cy="4850604"/>
          </a:xfrm>
          <a:prstGeom prst="rect">
            <a:avLst/>
          </a:prstGeom>
          <a:noFill/>
          <a:ln>
            <a:noFill/>
          </a:ln>
        </p:spPr>
      </p:sp>
      <p:sp>
        <p:nvSpPr>
          <p:cNvPr id="413" name="Google Shape;413;p16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p16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p16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creenshot (Blue Vertical)">
  <p:cSld name="Screenshot (Blue Vertical)">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16"/>
        <p:cNvGrpSpPr/>
        <p:nvPr/>
      </p:nvGrpSpPr>
      <p:grpSpPr>
        <a:xfrm>
          <a:off x="0" y="0"/>
          <a:ext cx="0" cy="0"/>
          <a:chOff x="0" y="0"/>
          <a:chExt cx="0" cy="0"/>
        </a:xfrm>
      </p:grpSpPr>
      <p:sp>
        <p:nvSpPr>
          <p:cNvPr id="417" name="Google Shape;417;p166"/>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p166"/>
          <p:cNvSpPr txBox="1">
            <a:spLocks noGrp="1"/>
          </p:cNvSpPr>
          <p:nvPr>
            <p:ph type="body" idx="1"/>
          </p:nvPr>
        </p:nvSpPr>
        <p:spPr>
          <a:xfrm>
            <a:off x="838200" y="1365203"/>
            <a:ext cx="10515600" cy="156718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9" name="Google Shape;419;p166"/>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313"/>
              </a:srgbClr>
            </a:outerShdw>
          </a:effectLst>
        </p:spPr>
      </p:pic>
      <p:sp>
        <p:nvSpPr>
          <p:cNvPr id="420" name="Google Shape;420;p166" descr="Screenshot"/>
          <p:cNvSpPr>
            <a:spLocks noGrp="1"/>
          </p:cNvSpPr>
          <p:nvPr>
            <p:ph type="pic" idx="2"/>
          </p:nvPr>
        </p:nvSpPr>
        <p:spPr>
          <a:xfrm>
            <a:off x="1373459" y="3771871"/>
            <a:ext cx="9287236" cy="4733889"/>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creenshot (Full Window Blue)">
  <p:cSld name="Screenshot (Full Window Blue)">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21"/>
        <p:cNvGrpSpPr/>
        <p:nvPr/>
      </p:nvGrpSpPr>
      <p:grpSpPr>
        <a:xfrm>
          <a:off x="0" y="0"/>
          <a:ext cx="0" cy="0"/>
          <a:chOff x="0" y="0"/>
          <a:chExt cx="0" cy="0"/>
        </a:xfrm>
      </p:grpSpPr>
      <p:sp>
        <p:nvSpPr>
          <p:cNvPr id="422" name="Google Shape;422;p167"/>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3" name="Google Shape;423;p167"/>
          <p:cNvPicPr preferRelativeResize="0"/>
          <p:nvPr/>
        </p:nvPicPr>
        <p:blipFill rotWithShape="1">
          <a:blip r:embed="rId2">
            <a:alphaModFix/>
          </a:blip>
          <a:srcRect/>
          <a:stretch/>
        </p:blipFill>
        <p:spPr>
          <a:xfrm>
            <a:off x="1373458" y="1264693"/>
            <a:ext cx="9387470" cy="5283060"/>
          </a:xfrm>
          <a:prstGeom prst="rect">
            <a:avLst/>
          </a:prstGeom>
          <a:noFill/>
          <a:ln>
            <a:noFill/>
          </a:ln>
          <a:effectLst>
            <a:outerShdw blurRad="292100" dist="139700" dir="2700000" algn="tl" rotWithShape="0">
              <a:srgbClr val="333333">
                <a:alpha val="64313"/>
              </a:srgbClr>
            </a:outerShdw>
          </a:effectLst>
        </p:spPr>
      </p:pic>
      <p:sp>
        <p:nvSpPr>
          <p:cNvPr id="424" name="Google Shape;424;p167" descr="Screenshot"/>
          <p:cNvSpPr>
            <a:spLocks noGrp="1"/>
          </p:cNvSpPr>
          <p:nvPr>
            <p:ph type="pic" idx="2"/>
          </p:nvPr>
        </p:nvSpPr>
        <p:spPr>
          <a:xfrm>
            <a:off x="1373459" y="1813862"/>
            <a:ext cx="9287236" cy="4733889"/>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creenshot (Computer)">
  <p:cSld name="Screenshot (Computer)">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25"/>
        <p:cNvGrpSpPr/>
        <p:nvPr/>
      </p:nvGrpSpPr>
      <p:grpSpPr>
        <a:xfrm>
          <a:off x="0" y="0"/>
          <a:ext cx="0" cy="0"/>
          <a:chOff x="0" y="0"/>
          <a:chExt cx="0" cy="0"/>
        </a:xfrm>
      </p:grpSpPr>
      <p:sp>
        <p:nvSpPr>
          <p:cNvPr id="426" name="Google Shape;426;p168"/>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p168"/>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8" name="Google Shape;428;p168" descr="Computer"/>
          <p:cNvPicPr preferRelativeResize="0"/>
          <p:nvPr/>
        </p:nvPicPr>
        <p:blipFill rotWithShape="1">
          <a:blip r:embed="rId2">
            <a:alphaModFix/>
          </a:blip>
          <a:srcRect/>
          <a:stretch/>
        </p:blipFill>
        <p:spPr>
          <a:xfrm>
            <a:off x="4712851" y="434836"/>
            <a:ext cx="6828661" cy="6050713"/>
          </a:xfrm>
          <a:prstGeom prst="rect">
            <a:avLst/>
          </a:prstGeom>
          <a:noFill/>
          <a:ln>
            <a:noFill/>
          </a:ln>
          <a:effectLst>
            <a:outerShdw blurRad="76200" sy="23000" kx="-1200000" algn="bl" rotWithShape="0">
              <a:srgbClr val="000000">
                <a:alpha val="20000"/>
              </a:srgbClr>
            </a:outerShdw>
          </a:effectLst>
        </p:spPr>
      </p:pic>
      <p:sp>
        <p:nvSpPr>
          <p:cNvPr id="429" name="Google Shape;429;p168"/>
          <p:cNvSpPr>
            <a:spLocks noGrp="1"/>
          </p:cNvSpPr>
          <p:nvPr>
            <p:ph type="pic" idx="2"/>
          </p:nvPr>
        </p:nvSpPr>
        <p:spPr>
          <a:xfrm>
            <a:off x="4976787" y="691882"/>
            <a:ext cx="6300787" cy="3411537"/>
          </a:xfrm>
          <a:prstGeom prst="rect">
            <a:avLst/>
          </a:prstGeom>
          <a:noFill/>
          <a:ln>
            <a:noFill/>
          </a:ln>
        </p:spPr>
      </p:sp>
      <p:sp>
        <p:nvSpPr>
          <p:cNvPr id="430" name="Google Shape;430;p16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16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2" name="Google Shape;432;p16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creenshot (Computer, Tablet, Phone)">
  <p:cSld name="Screenshot (Computer, Tablet, Phone)">
    <p:bg>
      <p:bgPr>
        <a:solidFill>
          <a:schemeClr val="lt1"/>
        </a:solidFill>
        <a:effectLst/>
      </p:bgPr>
    </p:bg>
    <p:spTree>
      <p:nvGrpSpPr>
        <p:cNvPr id="1" name="Shape 433"/>
        <p:cNvGrpSpPr/>
        <p:nvPr/>
      </p:nvGrpSpPr>
      <p:grpSpPr>
        <a:xfrm>
          <a:off x="0" y="0"/>
          <a:ext cx="0" cy="0"/>
          <a:chOff x="0" y="0"/>
          <a:chExt cx="0" cy="0"/>
        </a:xfrm>
      </p:grpSpPr>
      <p:pic>
        <p:nvPicPr>
          <p:cNvPr id="434" name="Google Shape;434;p169"/>
          <p:cNvPicPr preferRelativeResize="0"/>
          <p:nvPr/>
        </p:nvPicPr>
        <p:blipFill rotWithShape="1">
          <a:blip r:embed="rId2">
            <a:alphaModFix/>
          </a:blip>
          <a:srcRect t="8415"/>
          <a:stretch/>
        </p:blipFill>
        <p:spPr>
          <a:xfrm>
            <a:off x="513807" y="300788"/>
            <a:ext cx="11412844" cy="6506515"/>
          </a:xfrm>
          <a:prstGeom prst="rect">
            <a:avLst/>
          </a:prstGeom>
          <a:noFill/>
          <a:ln>
            <a:noFill/>
          </a:ln>
        </p:spPr>
      </p:pic>
      <p:sp>
        <p:nvSpPr>
          <p:cNvPr id="435" name="Google Shape;435;p169"/>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p169"/>
          <p:cNvSpPr>
            <a:spLocks noGrp="1"/>
          </p:cNvSpPr>
          <p:nvPr>
            <p:ph type="pic" idx="2"/>
          </p:nvPr>
        </p:nvSpPr>
        <p:spPr>
          <a:xfrm>
            <a:off x="4976788" y="691883"/>
            <a:ext cx="6298572" cy="3369130"/>
          </a:xfrm>
          <a:prstGeom prst="rect">
            <a:avLst/>
          </a:prstGeom>
          <a:noFill/>
          <a:ln>
            <a:noFill/>
          </a:ln>
        </p:spPr>
      </p:sp>
      <p:sp>
        <p:nvSpPr>
          <p:cNvPr id="437" name="Google Shape;437;p169"/>
          <p:cNvSpPr>
            <a:spLocks noGrp="1"/>
          </p:cNvSpPr>
          <p:nvPr>
            <p:ph type="pic" idx="3"/>
          </p:nvPr>
        </p:nvSpPr>
        <p:spPr>
          <a:xfrm>
            <a:off x="2393577" y="3413074"/>
            <a:ext cx="1848970" cy="2458337"/>
          </a:xfrm>
          <a:prstGeom prst="rect">
            <a:avLst/>
          </a:prstGeom>
          <a:noFill/>
          <a:ln>
            <a:noFill/>
          </a:ln>
        </p:spPr>
      </p:sp>
      <p:sp>
        <p:nvSpPr>
          <p:cNvPr id="438" name="Google Shape;438;p169"/>
          <p:cNvSpPr>
            <a:spLocks noGrp="1"/>
          </p:cNvSpPr>
          <p:nvPr>
            <p:ph type="pic" idx="4"/>
          </p:nvPr>
        </p:nvSpPr>
        <p:spPr>
          <a:xfrm>
            <a:off x="968188" y="4352926"/>
            <a:ext cx="894231" cy="1570503"/>
          </a:xfrm>
          <a:prstGeom prst="rect">
            <a:avLst/>
          </a:prstGeom>
          <a:noFill/>
          <a:ln>
            <a:noFill/>
          </a:ln>
        </p:spPr>
      </p:sp>
      <p:sp>
        <p:nvSpPr>
          <p:cNvPr id="439" name="Google Shape;439;p16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p16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16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vent Welcome">
  <p:cSld name="Event Welcome">
    <p:spTree>
      <p:nvGrpSpPr>
        <p:cNvPr id="1" name="Shape 69"/>
        <p:cNvGrpSpPr/>
        <p:nvPr/>
      </p:nvGrpSpPr>
      <p:grpSpPr>
        <a:xfrm>
          <a:off x="0" y="0"/>
          <a:ext cx="0" cy="0"/>
          <a:chOff x="0" y="0"/>
          <a:chExt cx="0" cy="0"/>
        </a:xfrm>
      </p:grpSpPr>
      <p:sp>
        <p:nvSpPr>
          <p:cNvPr id="70" name="Google Shape;70;p89"/>
          <p:cNvSpPr/>
          <p:nvPr/>
        </p:nvSpPr>
        <p:spPr>
          <a:xfrm>
            <a:off x="0" y="-25400"/>
            <a:ext cx="12230101" cy="21463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5397"/>
              </a:solidFill>
              <a:latin typeface="Arial"/>
              <a:ea typeface="Arial"/>
              <a:cs typeface="Arial"/>
              <a:sym typeface="Arial"/>
            </a:endParaRPr>
          </a:p>
        </p:txBody>
      </p:sp>
      <p:sp>
        <p:nvSpPr>
          <p:cNvPr id="71" name="Google Shape;71;p89"/>
          <p:cNvSpPr txBox="1">
            <a:spLocks noGrp="1"/>
          </p:cNvSpPr>
          <p:nvPr>
            <p:ph type="body" idx="1"/>
          </p:nvPr>
        </p:nvSpPr>
        <p:spPr>
          <a:xfrm>
            <a:off x="381000" y="2893218"/>
            <a:ext cx="5224463" cy="2378870"/>
          </a:xfrm>
          <a:prstGeom prst="rect">
            <a:avLst/>
          </a:prstGeom>
          <a:noFill/>
          <a:ln>
            <a:noFill/>
          </a:ln>
        </p:spPr>
        <p:txBody>
          <a:bodyPr spcFirstLastPara="1" wrap="square" lIns="91425" tIns="91425" rIns="91425" bIns="91425"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72" name="Google Shape;72;p89"/>
          <p:cNvSpPr txBox="1"/>
          <p:nvPr/>
        </p:nvSpPr>
        <p:spPr>
          <a:xfrm>
            <a:off x="381000" y="342124"/>
            <a:ext cx="3886200" cy="135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400"/>
              <a:buFont typeface="Calibri"/>
              <a:buNone/>
            </a:pPr>
            <a:r>
              <a:rPr lang="en-US" sz="4400" b="1" i="0" u="none" strike="noStrike" cap="none">
                <a:solidFill>
                  <a:schemeClr val="lt1"/>
                </a:solidFill>
                <a:latin typeface="Calibri"/>
                <a:ea typeface="Calibri"/>
                <a:cs typeface="Calibri"/>
                <a:sym typeface="Calibri"/>
              </a:rPr>
              <a:t>Welcome!</a:t>
            </a:r>
            <a:endParaRPr sz="8000" b="1" i="0" u="none" strike="noStrike" cap="none">
              <a:solidFill>
                <a:schemeClr val="lt1"/>
              </a:solidFill>
              <a:latin typeface="Calibri"/>
              <a:ea typeface="Calibri"/>
              <a:cs typeface="Calibri"/>
              <a:sym typeface="Calibri"/>
            </a:endParaRPr>
          </a:p>
        </p:txBody>
      </p:sp>
      <p:cxnSp>
        <p:nvCxnSpPr>
          <p:cNvPr id="73" name="Google Shape;73;p89"/>
          <p:cNvCxnSpPr/>
          <p:nvPr/>
        </p:nvCxnSpPr>
        <p:spPr>
          <a:xfrm>
            <a:off x="523132" y="3850481"/>
            <a:ext cx="3060700" cy="0"/>
          </a:xfrm>
          <a:prstGeom prst="straightConnector1">
            <a:avLst/>
          </a:prstGeom>
          <a:noFill/>
          <a:ln w="38100" cap="flat" cmpd="sng">
            <a:solidFill>
              <a:srgbClr val="FFCA38"/>
            </a:solidFill>
            <a:prstDash val="solid"/>
            <a:round/>
            <a:headEnd type="none" w="sm" len="sm"/>
            <a:tailEnd type="none" w="sm" len="sm"/>
          </a:ln>
        </p:spPr>
      </p:cxnSp>
      <p:sp>
        <p:nvSpPr>
          <p:cNvPr id="74" name="Google Shape;74;p89"/>
          <p:cNvSpPr>
            <a:spLocks noGrp="1"/>
          </p:cNvSpPr>
          <p:nvPr>
            <p:ph type="pic" idx="2"/>
          </p:nvPr>
        </p:nvSpPr>
        <p:spPr>
          <a:xfrm>
            <a:off x="4544568" y="-25400"/>
            <a:ext cx="7647432" cy="6883400"/>
          </a:xfrm>
          <a:prstGeom prst="rect">
            <a:avLst/>
          </a:prstGeom>
          <a:no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Blue Background)">
  <p:cSld name="Quote (Blue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42"/>
        <p:cNvGrpSpPr/>
        <p:nvPr/>
      </p:nvGrpSpPr>
      <p:grpSpPr>
        <a:xfrm>
          <a:off x="0" y="0"/>
          <a:ext cx="0" cy="0"/>
          <a:chOff x="0" y="0"/>
          <a:chExt cx="0" cy="0"/>
        </a:xfrm>
      </p:grpSpPr>
      <p:sp>
        <p:nvSpPr>
          <p:cNvPr id="443" name="Google Shape;443;p170"/>
          <p:cNvSpPr/>
          <p:nvPr/>
        </p:nvSpPr>
        <p:spPr>
          <a:xfrm>
            <a:off x="866887" y="601818"/>
            <a:ext cx="10515600" cy="5450408"/>
          </a:xfrm>
          <a:custGeom>
            <a:avLst/>
            <a:gdLst/>
            <a:ahLst/>
            <a:cxnLst/>
            <a:rect l="l" t="t" r="r" b="b"/>
            <a:pathLst>
              <a:path w="10515600" h="5450408" extrusionOk="0">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4" name="Google Shape;444;p170"/>
          <p:cNvSpPr txBox="1">
            <a:spLocks noGrp="1"/>
          </p:cNvSpPr>
          <p:nvPr>
            <p:ph type="title"/>
          </p:nvPr>
        </p:nvSpPr>
        <p:spPr>
          <a:xfrm>
            <a:off x="1387736" y="1438507"/>
            <a:ext cx="9488245" cy="22190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5000"/>
              <a:buFont typeface="Calibri"/>
              <a:buNone/>
              <a:defRPr sz="5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5" name="Google Shape;445;p170"/>
          <p:cNvSpPr txBox="1">
            <a:spLocks noGrp="1"/>
          </p:cNvSpPr>
          <p:nvPr>
            <p:ph type="body" idx="1"/>
          </p:nvPr>
        </p:nvSpPr>
        <p:spPr>
          <a:xfrm>
            <a:off x="1387736" y="4126416"/>
            <a:ext cx="9488245" cy="1015739"/>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SzPts val="2400"/>
              <a:buNone/>
              <a:defRPr sz="2400" i="1">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17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17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17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Dark Background)">
  <p:cSld name="Quote (Dark Background)">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449"/>
        <p:cNvGrpSpPr/>
        <p:nvPr/>
      </p:nvGrpSpPr>
      <p:grpSpPr>
        <a:xfrm>
          <a:off x="0" y="0"/>
          <a:ext cx="0" cy="0"/>
          <a:chOff x="0" y="0"/>
          <a:chExt cx="0" cy="0"/>
        </a:xfrm>
      </p:grpSpPr>
      <p:sp>
        <p:nvSpPr>
          <p:cNvPr id="450" name="Google Shape;450;p171"/>
          <p:cNvSpPr/>
          <p:nvPr/>
        </p:nvSpPr>
        <p:spPr>
          <a:xfrm>
            <a:off x="866887" y="601818"/>
            <a:ext cx="10515600" cy="5450408"/>
          </a:xfrm>
          <a:custGeom>
            <a:avLst/>
            <a:gdLst/>
            <a:ahLst/>
            <a:cxnLst/>
            <a:rect l="l" t="t" r="r" b="b"/>
            <a:pathLst>
              <a:path w="10515600" h="5450408" extrusionOk="0">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1" name="Google Shape;451;p171"/>
          <p:cNvSpPr txBox="1">
            <a:spLocks noGrp="1"/>
          </p:cNvSpPr>
          <p:nvPr>
            <p:ph type="title"/>
          </p:nvPr>
        </p:nvSpPr>
        <p:spPr>
          <a:xfrm>
            <a:off x="1387736" y="1438507"/>
            <a:ext cx="9488245" cy="22190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5000"/>
              <a:buFont typeface="Calibri"/>
              <a:buNone/>
              <a:defRPr sz="5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171"/>
          <p:cNvSpPr txBox="1">
            <a:spLocks noGrp="1"/>
          </p:cNvSpPr>
          <p:nvPr>
            <p:ph type="body" idx="1"/>
          </p:nvPr>
        </p:nvSpPr>
        <p:spPr>
          <a:xfrm>
            <a:off x="1387736" y="4126416"/>
            <a:ext cx="9488245" cy="1015739"/>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SzPts val="2400"/>
              <a:buNone/>
              <a:defRPr sz="2400" i="1">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3" name="Google Shape;453;p17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17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5" name="Google Shape;455;p17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hoto Background (Blue Title, Overlay)">
  <p:cSld name="Photo Background (Blue Title, Overlay)">
    <p:spTree>
      <p:nvGrpSpPr>
        <p:cNvPr id="1" name="Shape 456"/>
        <p:cNvGrpSpPr/>
        <p:nvPr/>
      </p:nvGrpSpPr>
      <p:grpSpPr>
        <a:xfrm>
          <a:off x="0" y="0"/>
          <a:ext cx="0" cy="0"/>
          <a:chOff x="0" y="0"/>
          <a:chExt cx="0" cy="0"/>
        </a:xfrm>
      </p:grpSpPr>
      <p:sp>
        <p:nvSpPr>
          <p:cNvPr id="457" name="Google Shape;457;p172"/>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8" name="Google Shape;458;p172"/>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p172"/>
          <p:cNvSpPr>
            <a:spLocks noGrp="1"/>
          </p:cNvSpPr>
          <p:nvPr>
            <p:ph type="pic" idx="2"/>
          </p:nvPr>
        </p:nvSpPr>
        <p:spPr>
          <a:xfrm>
            <a:off x="0" y="1219198"/>
            <a:ext cx="12192000" cy="5638802"/>
          </a:xfrm>
          <a:prstGeom prst="rect">
            <a:avLst/>
          </a:prstGeom>
          <a:noFill/>
          <a:ln>
            <a:noFill/>
          </a:ln>
        </p:spPr>
      </p:sp>
      <p:sp>
        <p:nvSpPr>
          <p:cNvPr id="460" name="Google Shape;460;p172"/>
          <p:cNvSpPr txBox="1">
            <a:spLocks noGrp="1"/>
          </p:cNvSpPr>
          <p:nvPr>
            <p:ph type="body" idx="1"/>
          </p:nvPr>
        </p:nvSpPr>
        <p:spPr>
          <a:xfrm>
            <a:off x="0" y="1921328"/>
            <a:ext cx="5683624" cy="4234542"/>
          </a:xfrm>
          <a:prstGeom prst="rect">
            <a:avLst/>
          </a:prstGeom>
          <a:solidFill>
            <a:schemeClr val="dk1">
              <a:alpha val="87450"/>
            </a:schemeClr>
          </a:solidFill>
          <a:ln>
            <a:noFill/>
          </a:ln>
        </p:spPr>
        <p:txBody>
          <a:bodyPr spcFirstLastPara="1" wrap="square" lIns="91425" tIns="45700" rIns="274300" bIns="45700" anchor="ctr" anchorCtr="0">
            <a:normAutofit/>
          </a:bodyPr>
          <a:lstStyle>
            <a:lvl1pPr marL="457200" lvl="0" indent="-387350" algn="l">
              <a:lnSpc>
                <a:spcPct val="100000"/>
              </a:lnSpc>
              <a:spcBef>
                <a:spcPts val="0"/>
              </a:spcBef>
              <a:spcAft>
                <a:spcPts val="0"/>
              </a:spcAft>
              <a:buClr>
                <a:schemeClr val="accent2"/>
              </a:buClr>
              <a:buSzPts val="2500"/>
              <a:buChar char="•"/>
              <a:defRPr sz="2500">
                <a:solidFill>
                  <a:schemeClr val="lt1"/>
                </a:solidFill>
              </a:defRPr>
            </a:lvl1pPr>
            <a:lvl2pPr marL="914400" lvl="1" indent="-361950" algn="l">
              <a:lnSpc>
                <a:spcPct val="100000"/>
              </a:lnSpc>
              <a:spcBef>
                <a:spcPts val="1000"/>
              </a:spcBef>
              <a:spcAft>
                <a:spcPts val="0"/>
              </a:spcAft>
              <a:buClr>
                <a:schemeClr val="accent2"/>
              </a:buClr>
              <a:buSzPts val="2100"/>
              <a:buChar char="•"/>
              <a:defRPr sz="2100">
                <a:solidFill>
                  <a:schemeClr val="lt1"/>
                </a:solidFill>
              </a:defRPr>
            </a:lvl2pPr>
            <a:lvl3pPr marL="1371600" lvl="2" indent="-336550" algn="l">
              <a:lnSpc>
                <a:spcPct val="100000"/>
              </a:lnSpc>
              <a:spcBef>
                <a:spcPts val="1000"/>
              </a:spcBef>
              <a:spcAft>
                <a:spcPts val="0"/>
              </a:spcAft>
              <a:buClr>
                <a:schemeClr val="accent2"/>
              </a:buClr>
              <a:buSzPts val="1700"/>
              <a:buChar char="•"/>
              <a:defRPr sz="1700">
                <a:solidFill>
                  <a:schemeClr val="lt1"/>
                </a:solidFill>
              </a:defRPr>
            </a:lvl3pPr>
            <a:lvl4pPr marL="1828800" lvl="3" indent="-336550" algn="l">
              <a:lnSpc>
                <a:spcPct val="100000"/>
              </a:lnSpc>
              <a:spcBef>
                <a:spcPts val="1000"/>
              </a:spcBef>
              <a:spcAft>
                <a:spcPts val="0"/>
              </a:spcAft>
              <a:buClr>
                <a:schemeClr val="accent2"/>
              </a:buClr>
              <a:buSzPts val="1700"/>
              <a:buChar char="•"/>
              <a:defRPr sz="1700">
                <a:solidFill>
                  <a:schemeClr val="lt1"/>
                </a:solidFill>
              </a:defRPr>
            </a:lvl4pPr>
            <a:lvl5pPr marL="2286000" lvl="4" indent="-336550" algn="l">
              <a:lnSpc>
                <a:spcPct val="100000"/>
              </a:lnSpc>
              <a:spcBef>
                <a:spcPts val="1000"/>
              </a:spcBef>
              <a:spcAft>
                <a:spcPts val="0"/>
              </a:spcAft>
              <a:buClr>
                <a:schemeClr val="accent2"/>
              </a:buClr>
              <a:buSzPts val="1700"/>
              <a:buChar char="•"/>
              <a:defRPr sz="1700">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hoto Background (White Title, Blue Overlay)">
  <p:cSld name="Photo Background (White Title, Blue Overlay)">
    <p:spTree>
      <p:nvGrpSpPr>
        <p:cNvPr id="1" name="Shape 461"/>
        <p:cNvGrpSpPr/>
        <p:nvPr/>
      </p:nvGrpSpPr>
      <p:grpSpPr>
        <a:xfrm>
          <a:off x="0" y="0"/>
          <a:ext cx="0" cy="0"/>
          <a:chOff x="0" y="0"/>
          <a:chExt cx="0" cy="0"/>
        </a:xfrm>
      </p:grpSpPr>
      <p:sp>
        <p:nvSpPr>
          <p:cNvPr id="462" name="Google Shape;462;p17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p173"/>
          <p:cNvSpPr>
            <a:spLocks noGrp="1"/>
          </p:cNvSpPr>
          <p:nvPr>
            <p:ph type="pic" idx="2"/>
          </p:nvPr>
        </p:nvSpPr>
        <p:spPr>
          <a:xfrm>
            <a:off x="0" y="1219198"/>
            <a:ext cx="12192000" cy="5638802"/>
          </a:xfrm>
          <a:prstGeom prst="rect">
            <a:avLst/>
          </a:prstGeom>
          <a:noFill/>
          <a:ln>
            <a:noFill/>
          </a:ln>
        </p:spPr>
      </p:sp>
      <p:sp>
        <p:nvSpPr>
          <p:cNvPr id="464" name="Google Shape;464;p173"/>
          <p:cNvSpPr txBox="1">
            <a:spLocks noGrp="1"/>
          </p:cNvSpPr>
          <p:nvPr>
            <p:ph type="body" idx="1"/>
          </p:nvPr>
        </p:nvSpPr>
        <p:spPr>
          <a:xfrm>
            <a:off x="0" y="1921328"/>
            <a:ext cx="5683624" cy="4234542"/>
          </a:xfrm>
          <a:prstGeom prst="rect">
            <a:avLst/>
          </a:prstGeom>
          <a:solidFill>
            <a:schemeClr val="dk1">
              <a:alpha val="87450"/>
            </a:schemeClr>
          </a:solidFill>
          <a:ln>
            <a:noFill/>
          </a:ln>
        </p:spPr>
        <p:txBody>
          <a:bodyPr spcFirstLastPara="1" wrap="square" lIns="91425" tIns="45700" rIns="274300" bIns="45700" anchor="ctr" anchorCtr="0">
            <a:normAutofit/>
          </a:bodyPr>
          <a:lstStyle>
            <a:lvl1pPr marL="457200" lvl="0" indent="-387350" algn="l">
              <a:lnSpc>
                <a:spcPct val="100000"/>
              </a:lnSpc>
              <a:spcBef>
                <a:spcPts val="0"/>
              </a:spcBef>
              <a:spcAft>
                <a:spcPts val="0"/>
              </a:spcAft>
              <a:buClr>
                <a:schemeClr val="accent2"/>
              </a:buClr>
              <a:buSzPts val="2500"/>
              <a:buChar char="•"/>
              <a:defRPr sz="2500">
                <a:solidFill>
                  <a:schemeClr val="lt1"/>
                </a:solidFill>
              </a:defRPr>
            </a:lvl1pPr>
            <a:lvl2pPr marL="914400" lvl="1" indent="-361950" algn="l">
              <a:lnSpc>
                <a:spcPct val="100000"/>
              </a:lnSpc>
              <a:spcBef>
                <a:spcPts val="1000"/>
              </a:spcBef>
              <a:spcAft>
                <a:spcPts val="0"/>
              </a:spcAft>
              <a:buClr>
                <a:schemeClr val="accent2"/>
              </a:buClr>
              <a:buSzPts val="2100"/>
              <a:buChar char="•"/>
              <a:defRPr sz="2100">
                <a:solidFill>
                  <a:schemeClr val="lt1"/>
                </a:solidFill>
              </a:defRPr>
            </a:lvl2pPr>
            <a:lvl3pPr marL="1371600" lvl="2" indent="-336550" algn="l">
              <a:lnSpc>
                <a:spcPct val="100000"/>
              </a:lnSpc>
              <a:spcBef>
                <a:spcPts val="1000"/>
              </a:spcBef>
              <a:spcAft>
                <a:spcPts val="0"/>
              </a:spcAft>
              <a:buClr>
                <a:schemeClr val="accent2"/>
              </a:buClr>
              <a:buSzPts val="1700"/>
              <a:buChar char="•"/>
              <a:defRPr sz="1700">
                <a:solidFill>
                  <a:schemeClr val="lt1"/>
                </a:solidFill>
              </a:defRPr>
            </a:lvl3pPr>
            <a:lvl4pPr marL="1828800" lvl="3" indent="-336550" algn="l">
              <a:lnSpc>
                <a:spcPct val="100000"/>
              </a:lnSpc>
              <a:spcBef>
                <a:spcPts val="1000"/>
              </a:spcBef>
              <a:spcAft>
                <a:spcPts val="0"/>
              </a:spcAft>
              <a:buClr>
                <a:schemeClr val="accent2"/>
              </a:buClr>
              <a:buSzPts val="1700"/>
              <a:buChar char="•"/>
              <a:defRPr sz="1700">
                <a:solidFill>
                  <a:schemeClr val="lt1"/>
                </a:solidFill>
              </a:defRPr>
            </a:lvl4pPr>
            <a:lvl5pPr marL="2286000" lvl="4" indent="-336550" algn="l">
              <a:lnSpc>
                <a:spcPct val="100000"/>
              </a:lnSpc>
              <a:spcBef>
                <a:spcPts val="1000"/>
              </a:spcBef>
              <a:spcAft>
                <a:spcPts val="0"/>
              </a:spcAft>
              <a:buClr>
                <a:schemeClr val="accent2"/>
              </a:buClr>
              <a:buSzPts val="1700"/>
              <a:buChar char="•"/>
              <a:defRPr sz="1700">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Image Background (Blue Circle)">
  <p:cSld name="Image Background (Blue Circle)">
    <p:bg>
      <p:bgPr>
        <a:solidFill>
          <a:schemeClr val="lt1"/>
        </a:solidFill>
        <a:effectLst/>
      </p:bgPr>
    </p:bg>
    <p:spTree>
      <p:nvGrpSpPr>
        <p:cNvPr id="1" name="Shape 465"/>
        <p:cNvGrpSpPr/>
        <p:nvPr/>
      </p:nvGrpSpPr>
      <p:grpSpPr>
        <a:xfrm>
          <a:off x="0" y="0"/>
          <a:ext cx="0" cy="0"/>
          <a:chOff x="0" y="0"/>
          <a:chExt cx="0" cy="0"/>
        </a:xfrm>
      </p:grpSpPr>
      <p:sp>
        <p:nvSpPr>
          <p:cNvPr id="466" name="Google Shape;466;p174"/>
          <p:cNvSpPr>
            <a:spLocks noGrp="1"/>
          </p:cNvSpPr>
          <p:nvPr>
            <p:ph type="pic" idx="2"/>
          </p:nvPr>
        </p:nvSpPr>
        <p:spPr>
          <a:xfrm>
            <a:off x="0" y="0"/>
            <a:ext cx="12192000" cy="6858000"/>
          </a:xfrm>
          <a:prstGeom prst="rect">
            <a:avLst/>
          </a:prstGeom>
          <a:noFill/>
          <a:ln>
            <a:noFill/>
          </a:ln>
        </p:spPr>
      </p:sp>
      <p:sp>
        <p:nvSpPr>
          <p:cNvPr id="467" name="Google Shape;467;p174"/>
          <p:cNvSpPr>
            <a:spLocks noGrp="1"/>
          </p:cNvSpPr>
          <p:nvPr>
            <p:ph type="title"/>
          </p:nvPr>
        </p:nvSpPr>
        <p:spPr>
          <a:xfrm>
            <a:off x="6304108" y="685800"/>
            <a:ext cx="5486400" cy="5486400"/>
          </a:xfrm>
          <a:prstGeom prst="ellipse">
            <a:avLst/>
          </a:prstGeom>
          <a:solidFill>
            <a:srgbClr val="003865">
              <a:alpha val="87058"/>
            </a:srgbClr>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500"/>
              <a:buFont typeface="Calibri"/>
              <a:buNone/>
              <a:defRPr sz="5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mage Background (Multiple Circles)">
  <p:cSld name="Image Background (Multiple Circles)">
    <p:bg>
      <p:bgPr>
        <a:solidFill>
          <a:schemeClr val="lt1"/>
        </a:solidFill>
        <a:effectLst/>
      </p:bgPr>
    </p:bg>
    <p:spTree>
      <p:nvGrpSpPr>
        <p:cNvPr id="1" name="Shape 468"/>
        <p:cNvGrpSpPr/>
        <p:nvPr/>
      </p:nvGrpSpPr>
      <p:grpSpPr>
        <a:xfrm>
          <a:off x="0" y="0"/>
          <a:ext cx="0" cy="0"/>
          <a:chOff x="0" y="0"/>
          <a:chExt cx="0" cy="0"/>
        </a:xfrm>
      </p:grpSpPr>
      <p:sp>
        <p:nvSpPr>
          <p:cNvPr id="469" name="Google Shape;469;p175"/>
          <p:cNvSpPr>
            <a:spLocks noGrp="1"/>
          </p:cNvSpPr>
          <p:nvPr>
            <p:ph type="pic" idx="2"/>
          </p:nvPr>
        </p:nvSpPr>
        <p:spPr>
          <a:xfrm>
            <a:off x="0" y="0"/>
            <a:ext cx="12192000" cy="6858000"/>
          </a:xfrm>
          <a:prstGeom prst="rect">
            <a:avLst/>
          </a:prstGeom>
          <a:noFill/>
          <a:ln>
            <a:noFill/>
          </a:ln>
        </p:spPr>
      </p:sp>
      <p:sp>
        <p:nvSpPr>
          <p:cNvPr id="470" name="Google Shape;470;p175"/>
          <p:cNvSpPr>
            <a:spLocks noGrp="1"/>
          </p:cNvSpPr>
          <p:nvPr>
            <p:ph type="title"/>
          </p:nvPr>
        </p:nvSpPr>
        <p:spPr>
          <a:xfrm>
            <a:off x="7289728" y="901318"/>
            <a:ext cx="4661388" cy="4661388"/>
          </a:xfrm>
          <a:prstGeom prst="ellipse">
            <a:avLst/>
          </a:prstGeom>
          <a:solidFill>
            <a:srgbClr val="003865">
              <a:alpha val="87058"/>
            </a:srgbClr>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500"/>
              <a:buFont typeface="Calibri"/>
              <a:buNone/>
              <a:defRPr sz="5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1" name="Google Shape;471;p175"/>
          <p:cNvSpPr>
            <a:spLocks noGrp="1"/>
          </p:cNvSpPr>
          <p:nvPr>
            <p:ph type="body" idx="1"/>
          </p:nvPr>
        </p:nvSpPr>
        <p:spPr>
          <a:xfrm>
            <a:off x="6054753" y="398666"/>
            <a:ext cx="2155300" cy="2155300"/>
          </a:xfrm>
          <a:prstGeom prst="ellipse">
            <a:avLst/>
          </a:prstGeom>
          <a:solidFill>
            <a:srgbClr val="78BE21">
              <a:alpha val="87058"/>
            </a:srgbClr>
          </a:solid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SzPts val="2500"/>
              <a:buNone/>
              <a:defRPr sz="2500">
                <a:solidFill>
                  <a:schemeClr val="dk2"/>
                </a:solidFill>
                <a:latin typeface="Calibri"/>
                <a:ea typeface="Calibri"/>
                <a:cs typeface="Calibri"/>
                <a:sym typeface="Calibri"/>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2" name="Google Shape;472;p175"/>
          <p:cNvSpPr>
            <a:spLocks noGrp="1"/>
          </p:cNvSpPr>
          <p:nvPr>
            <p:ph type="body" idx="3"/>
          </p:nvPr>
        </p:nvSpPr>
        <p:spPr>
          <a:xfrm>
            <a:off x="5679058" y="3827626"/>
            <a:ext cx="2637978" cy="2637978"/>
          </a:xfrm>
          <a:prstGeom prst="ellipse">
            <a:avLst/>
          </a:prstGeom>
          <a:solidFill>
            <a:srgbClr val="000000">
              <a:alpha val="87058"/>
            </a:srgbClr>
          </a:solid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SzPts val="2500"/>
              <a:buNone/>
              <a:defRPr sz="2500">
                <a:solidFill>
                  <a:schemeClr val="lt1"/>
                </a:solidFill>
                <a:latin typeface="Calibri"/>
                <a:ea typeface="Calibri"/>
                <a:cs typeface="Calibri"/>
                <a:sym typeface="Calibri"/>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or Statement (Blue Box, Photo BG)">
  <p:cSld name="Quote or Statement (Blue Box, Photo BG)">
    <p:bg>
      <p:bgPr>
        <a:solidFill>
          <a:schemeClr val="lt1"/>
        </a:solidFill>
        <a:effectLst/>
      </p:bgPr>
    </p:bg>
    <p:spTree>
      <p:nvGrpSpPr>
        <p:cNvPr id="1" name="Shape 473"/>
        <p:cNvGrpSpPr/>
        <p:nvPr/>
      </p:nvGrpSpPr>
      <p:grpSpPr>
        <a:xfrm>
          <a:off x="0" y="0"/>
          <a:ext cx="0" cy="0"/>
          <a:chOff x="0" y="0"/>
          <a:chExt cx="0" cy="0"/>
        </a:xfrm>
      </p:grpSpPr>
      <p:sp>
        <p:nvSpPr>
          <p:cNvPr id="474" name="Google Shape;474;p176"/>
          <p:cNvSpPr>
            <a:spLocks noGrp="1"/>
          </p:cNvSpPr>
          <p:nvPr>
            <p:ph type="pic" idx="2"/>
          </p:nvPr>
        </p:nvSpPr>
        <p:spPr>
          <a:xfrm>
            <a:off x="0" y="0"/>
            <a:ext cx="12192000" cy="6858000"/>
          </a:xfrm>
          <a:prstGeom prst="rect">
            <a:avLst/>
          </a:prstGeom>
          <a:noFill/>
          <a:ln>
            <a:noFill/>
          </a:ln>
        </p:spPr>
      </p:sp>
      <p:sp>
        <p:nvSpPr>
          <p:cNvPr id="475" name="Google Shape;475;p176"/>
          <p:cNvSpPr txBox="1">
            <a:spLocks noGrp="1"/>
          </p:cNvSpPr>
          <p:nvPr>
            <p:ph type="title"/>
          </p:nvPr>
        </p:nvSpPr>
        <p:spPr>
          <a:xfrm>
            <a:off x="2299475" y="1609867"/>
            <a:ext cx="7593051" cy="3638266"/>
          </a:xfrm>
          <a:prstGeom prst="rect">
            <a:avLst/>
          </a:prstGeom>
          <a:solidFill>
            <a:srgbClr val="003865">
              <a:alpha val="87058"/>
            </a:srgbClr>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10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or Statement (Blue Background)">
  <p:cSld name="Quote or Statement (Blue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76"/>
        <p:cNvGrpSpPr/>
        <p:nvPr/>
      </p:nvGrpSpPr>
      <p:grpSpPr>
        <a:xfrm>
          <a:off x="0" y="0"/>
          <a:ext cx="0" cy="0"/>
          <a:chOff x="0" y="0"/>
          <a:chExt cx="0" cy="0"/>
        </a:xfrm>
      </p:grpSpPr>
      <p:sp>
        <p:nvSpPr>
          <p:cNvPr id="477" name="Google Shape;477;p177"/>
          <p:cNvSpPr txBox="1">
            <a:spLocks noGrp="1"/>
          </p:cNvSpPr>
          <p:nvPr>
            <p:ph type="title"/>
          </p:nvPr>
        </p:nvSpPr>
        <p:spPr>
          <a:xfrm>
            <a:off x="838200" y="1389685"/>
            <a:ext cx="10515600" cy="134098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7000"/>
              <a:buFont typeface="Calibri"/>
              <a:buNone/>
              <a:defRPr sz="7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8" name="Google Shape;478;p177"/>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2500"/>
              <a:buFont typeface="Arial"/>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9" name="Google Shape;479;p17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p17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17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Quote or Statement (Light Gray Background)">
  <p:cSld name="Quote or Statement (Light Gray Background)">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482"/>
        <p:cNvGrpSpPr/>
        <p:nvPr/>
      </p:nvGrpSpPr>
      <p:grpSpPr>
        <a:xfrm>
          <a:off x="0" y="0"/>
          <a:ext cx="0" cy="0"/>
          <a:chOff x="0" y="0"/>
          <a:chExt cx="0" cy="0"/>
        </a:xfrm>
      </p:grpSpPr>
      <p:sp>
        <p:nvSpPr>
          <p:cNvPr id="483" name="Google Shape;483;p178"/>
          <p:cNvSpPr txBox="1"/>
          <p:nvPr/>
        </p:nvSpPr>
        <p:spPr>
          <a:xfrm>
            <a:off x="0" y="1389684"/>
            <a:ext cx="12192000" cy="1340989"/>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7000"/>
              <a:buFont typeface="Arial"/>
              <a:buNone/>
            </a:pPr>
            <a:endParaRPr sz="7000" b="0" i="0" u="none" strike="noStrike" cap="none">
              <a:solidFill>
                <a:schemeClr val="accent2"/>
              </a:solidFill>
              <a:latin typeface="Calibri"/>
              <a:ea typeface="Calibri"/>
              <a:cs typeface="Calibri"/>
              <a:sym typeface="Calibri"/>
            </a:endParaRPr>
          </a:p>
        </p:txBody>
      </p:sp>
      <p:sp>
        <p:nvSpPr>
          <p:cNvPr id="484" name="Google Shape;484;p178"/>
          <p:cNvSpPr txBox="1">
            <a:spLocks noGrp="1"/>
          </p:cNvSpPr>
          <p:nvPr>
            <p:ph type="title"/>
          </p:nvPr>
        </p:nvSpPr>
        <p:spPr>
          <a:xfrm>
            <a:off x="266700" y="1389685"/>
            <a:ext cx="11658600" cy="134098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7000"/>
              <a:buFont typeface="Calibri"/>
              <a:buNone/>
              <a:defRPr sz="7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178"/>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Font typeface="Arial"/>
              <a:buNone/>
              <a:defRPr>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6" name="Google Shape;486;p17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17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17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uote or Statement (Image Background)">
  <p:cSld name="Quote or Statement (Image Background)">
    <p:bg>
      <p:bgPr>
        <a:solidFill>
          <a:schemeClr val="lt1"/>
        </a:solidFill>
        <a:effectLst/>
      </p:bgPr>
    </p:bg>
    <p:spTree>
      <p:nvGrpSpPr>
        <p:cNvPr id="1" name="Shape 489"/>
        <p:cNvGrpSpPr/>
        <p:nvPr/>
      </p:nvGrpSpPr>
      <p:grpSpPr>
        <a:xfrm>
          <a:off x="0" y="0"/>
          <a:ext cx="0" cy="0"/>
          <a:chOff x="0" y="0"/>
          <a:chExt cx="0" cy="0"/>
        </a:xfrm>
      </p:grpSpPr>
      <p:sp>
        <p:nvSpPr>
          <p:cNvPr id="490" name="Google Shape;490;p179"/>
          <p:cNvSpPr>
            <a:spLocks noGrp="1"/>
          </p:cNvSpPr>
          <p:nvPr>
            <p:ph type="pic" idx="2"/>
          </p:nvPr>
        </p:nvSpPr>
        <p:spPr>
          <a:xfrm>
            <a:off x="0" y="0"/>
            <a:ext cx="12192000" cy="6858000"/>
          </a:xfrm>
          <a:prstGeom prst="rect">
            <a:avLst/>
          </a:prstGeom>
          <a:noFill/>
          <a:ln>
            <a:noFill/>
          </a:ln>
        </p:spPr>
      </p:sp>
      <p:sp>
        <p:nvSpPr>
          <p:cNvPr id="491" name="Google Shape;491;p179"/>
          <p:cNvSpPr txBox="1">
            <a:spLocks noGrp="1"/>
          </p:cNvSpPr>
          <p:nvPr>
            <p:ph type="title"/>
          </p:nvPr>
        </p:nvSpPr>
        <p:spPr>
          <a:xfrm>
            <a:off x="838200" y="1389685"/>
            <a:ext cx="10515600" cy="134098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179"/>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17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4" name="Google Shape;494;p17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 name="Google Shape;495;p17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5"/>
        <p:cNvGrpSpPr/>
        <p:nvPr/>
      </p:nvGrpSpPr>
      <p:grpSpPr>
        <a:xfrm>
          <a:off x="0" y="0"/>
          <a:ext cx="0" cy="0"/>
          <a:chOff x="0" y="0"/>
          <a:chExt cx="0" cy="0"/>
        </a:xfrm>
      </p:grpSpPr>
      <p:sp>
        <p:nvSpPr>
          <p:cNvPr id="76" name="Google Shape;76;p90"/>
          <p:cNvSpPr/>
          <p:nvPr/>
        </p:nvSpPr>
        <p:spPr>
          <a:xfrm>
            <a:off x="0" y="-25400"/>
            <a:ext cx="12192000" cy="2146300"/>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90"/>
          <p:cNvSpPr txBox="1">
            <a:spLocks noGrp="1"/>
          </p:cNvSpPr>
          <p:nvPr>
            <p:ph type="title"/>
          </p:nvPr>
        </p:nvSpPr>
        <p:spPr>
          <a:xfrm>
            <a:off x="381000" y="304800"/>
            <a:ext cx="5486400" cy="144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400"/>
              <a:buNone/>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sp>
        <p:nvSpPr>
          <p:cNvPr id="78" name="Google Shape;78;p90"/>
          <p:cNvSpPr txBox="1">
            <a:spLocks noGrp="1"/>
          </p:cNvSpPr>
          <p:nvPr>
            <p:ph type="body" idx="1"/>
          </p:nvPr>
        </p:nvSpPr>
        <p:spPr>
          <a:xfrm>
            <a:off x="381000" y="2893218"/>
            <a:ext cx="5224463" cy="2378870"/>
          </a:xfrm>
          <a:prstGeom prst="rect">
            <a:avLst/>
          </a:prstGeom>
          <a:noFill/>
          <a:ln>
            <a:noFill/>
          </a:ln>
        </p:spPr>
        <p:txBody>
          <a:bodyPr spcFirstLastPara="1" wrap="square" lIns="91425" tIns="91425" rIns="91425" bIns="91425"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cxnSp>
        <p:nvCxnSpPr>
          <p:cNvPr id="79" name="Google Shape;79;p90"/>
          <p:cNvCxnSpPr/>
          <p:nvPr/>
        </p:nvCxnSpPr>
        <p:spPr>
          <a:xfrm>
            <a:off x="523132" y="3850481"/>
            <a:ext cx="3060700" cy="0"/>
          </a:xfrm>
          <a:prstGeom prst="straightConnector1">
            <a:avLst/>
          </a:prstGeom>
          <a:noFill/>
          <a:ln w="9525" cap="flat" cmpd="sng">
            <a:solidFill>
              <a:srgbClr val="005397"/>
            </a:solidFill>
            <a:prstDash val="solid"/>
            <a:round/>
            <a:headEnd type="none" w="sm" len="sm"/>
            <a:tailEnd type="none" w="sm" len="sm"/>
          </a:ln>
        </p:spPr>
      </p:cxnSp>
      <p:sp>
        <p:nvSpPr>
          <p:cNvPr id="80" name="Google Shape;80;p90"/>
          <p:cNvSpPr>
            <a:spLocks noGrp="1"/>
          </p:cNvSpPr>
          <p:nvPr>
            <p:ph type="pic" idx="2"/>
          </p:nvPr>
        </p:nvSpPr>
        <p:spPr>
          <a:xfrm>
            <a:off x="6469024" y="-25400"/>
            <a:ext cx="5722975" cy="6883400"/>
          </a:xfrm>
          <a:prstGeom prst="rect">
            <a:avLst/>
          </a:prstGeom>
          <a:no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rgbClr val="E8E8E8"/>
        </a:solidFill>
        <a:effectLst/>
      </p:bgPr>
    </p:bg>
    <p:spTree>
      <p:nvGrpSpPr>
        <p:cNvPr id="1" name="Shape 496"/>
        <p:cNvGrpSpPr/>
        <p:nvPr/>
      </p:nvGrpSpPr>
      <p:grpSpPr>
        <a:xfrm>
          <a:off x="0" y="0"/>
          <a:ext cx="0" cy="0"/>
          <a:chOff x="0" y="0"/>
          <a:chExt cx="0" cy="0"/>
        </a:xfrm>
      </p:grpSpPr>
      <p:sp>
        <p:nvSpPr>
          <p:cNvPr id="497" name="Google Shape;497;p180"/>
          <p:cNvSpPr txBox="1"/>
          <p:nvPr/>
        </p:nvSpPr>
        <p:spPr>
          <a:xfrm>
            <a:off x="0" y="1651380"/>
            <a:ext cx="12192000" cy="1733266"/>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7000"/>
              <a:buFont typeface="Arial"/>
              <a:buNone/>
            </a:pPr>
            <a:endParaRPr sz="7000" b="0" i="0" u="none" strike="noStrike" cap="none">
              <a:solidFill>
                <a:schemeClr val="lt1"/>
              </a:solidFill>
              <a:latin typeface="Calibri"/>
              <a:ea typeface="Calibri"/>
              <a:cs typeface="Calibri"/>
              <a:sym typeface="Calibri"/>
            </a:endParaRPr>
          </a:p>
        </p:txBody>
      </p:sp>
      <p:sp>
        <p:nvSpPr>
          <p:cNvPr id="498" name="Google Shape;498;p180"/>
          <p:cNvSpPr txBox="1">
            <a:spLocks noGrp="1"/>
          </p:cNvSpPr>
          <p:nvPr>
            <p:ph type="title"/>
          </p:nvPr>
        </p:nvSpPr>
        <p:spPr>
          <a:xfrm>
            <a:off x="266700" y="1651380"/>
            <a:ext cx="11658600" cy="173326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180"/>
          <p:cNvSpPr txBox="1">
            <a:spLocks noGrp="1"/>
          </p:cNvSpPr>
          <p:nvPr>
            <p:ph type="body" idx="1"/>
          </p:nvPr>
        </p:nvSpPr>
        <p:spPr>
          <a:xfrm>
            <a:off x="838200" y="3521123"/>
            <a:ext cx="10515600" cy="2681374"/>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0" name="Google Shape;500;p18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18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18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3" name="Google Shape;503;p180"/>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04" name="Google Shape;504;p180"/>
          <p:cNvPicPr preferRelativeResize="0"/>
          <p:nvPr/>
        </p:nvPicPr>
        <p:blipFill rotWithShape="1">
          <a:blip r:embed="rId2">
            <a:alphaModFix/>
          </a:blip>
          <a:srcRect/>
          <a:stretch/>
        </p:blipFill>
        <p:spPr>
          <a:xfrm>
            <a:off x="8176621" y="680319"/>
            <a:ext cx="3234329" cy="424581"/>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 You (Blue Background)">
  <p:cSld name="Thank You (Blue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505"/>
        <p:cNvGrpSpPr/>
        <p:nvPr/>
      </p:nvGrpSpPr>
      <p:grpSpPr>
        <a:xfrm>
          <a:off x="0" y="0"/>
          <a:ext cx="0" cy="0"/>
          <a:chOff x="0" y="0"/>
          <a:chExt cx="0" cy="0"/>
        </a:xfrm>
      </p:grpSpPr>
      <p:sp>
        <p:nvSpPr>
          <p:cNvPr id="506" name="Google Shape;506;p181"/>
          <p:cNvSpPr txBox="1">
            <a:spLocks noGrp="1"/>
          </p:cNvSpPr>
          <p:nvPr>
            <p:ph type="title"/>
          </p:nvPr>
        </p:nvSpPr>
        <p:spPr>
          <a:xfrm>
            <a:off x="838200" y="2212733"/>
            <a:ext cx="10515600" cy="14721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181"/>
          <p:cNvSpPr txBox="1">
            <a:spLocks noGrp="1"/>
          </p:cNvSpPr>
          <p:nvPr>
            <p:ph type="body" idx="1"/>
          </p:nvPr>
        </p:nvSpPr>
        <p:spPr>
          <a:xfrm>
            <a:off x="838200" y="3684897"/>
            <a:ext cx="10515600" cy="2517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8" name="Google Shape;508;p18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p18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p18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1" name="Google Shape;511;p181"/>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12" name="Google Shape;512;p181"/>
          <p:cNvPicPr preferRelativeResize="0"/>
          <p:nvPr/>
        </p:nvPicPr>
        <p:blipFill rotWithShape="1">
          <a:blip r:embed="rId2">
            <a:alphaModFix/>
          </a:blip>
          <a:srcRect/>
          <a:stretch/>
        </p:blipFill>
        <p:spPr>
          <a:xfrm>
            <a:off x="8176621" y="680319"/>
            <a:ext cx="3234329" cy="424581"/>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513"/>
        <p:cNvGrpSpPr/>
        <p:nvPr/>
      </p:nvGrpSpPr>
      <p:grpSpPr>
        <a:xfrm>
          <a:off x="0" y="0"/>
          <a:ext cx="0" cy="0"/>
          <a:chOff x="0" y="0"/>
          <a:chExt cx="0" cy="0"/>
        </a:xfrm>
      </p:grpSpPr>
      <p:sp>
        <p:nvSpPr>
          <p:cNvPr id="514" name="Google Shape;514;p182"/>
          <p:cNvSpPr txBox="1">
            <a:spLocks noGrp="1"/>
          </p:cNvSpPr>
          <p:nvPr>
            <p:ph type="title"/>
          </p:nvPr>
        </p:nvSpPr>
        <p:spPr>
          <a:xfrm>
            <a:off x="838200" y="2212733"/>
            <a:ext cx="10515600" cy="14721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p182"/>
          <p:cNvSpPr txBox="1">
            <a:spLocks noGrp="1"/>
          </p:cNvSpPr>
          <p:nvPr>
            <p:ph type="body" idx="1"/>
          </p:nvPr>
        </p:nvSpPr>
        <p:spPr>
          <a:xfrm>
            <a:off x="838200" y="3684897"/>
            <a:ext cx="10515600" cy="2517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6" name="Google Shape;516;p18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18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8" name="Google Shape;518;p18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9" name="Google Shape;519;p182"/>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20" name="Google Shape;520;p182" descr="Minnesota Logo with text Agency Logo Here"/>
          <p:cNvPicPr preferRelativeResize="0"/>
          <p:nvPr/>
        </p:nvPicPr>
        <p:blipFill rotWithShape="1">
          <a:blip r:embed="rId2">
            <a:alphaModFix/>
          </a:blip>
          <a:srcRect/>
          <a:stretch/>
        </p:blipFill>
        <p:spPr>
          <a:xfrm>
            <a:off x="8380083" y="632310"/>
            <a:ext cx="2968836" cy="4572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Slide (Photo)">
  <p:cSld name="1_Title Slide (Photo)">
    <p:bg>
      <p:bgPr>
        <a:solidFill>
          <a:schemeClr val="lt1"/>
        </a:solidFill>
        <a:effectLst/>
      </p:bgPr>
    </p:bg>
    <p:spTree>
      <p:nvGrpSpPr>
        <p:cNvPr id="1" name="Shape 521"/>
        <p:cNvGrpSpPr/>
        <p:nvPr/>
      </p:nvGrpSpPr>
      <p:grpSpPr>
        <a:xfrm>
          <a:off x="0" y="0"/>
          <a:ext cx="0" cy="0"/>
          <a:chOff x="0" y="0"/>
          <a:chExt cx="0" cy="0"/>
        </a:xfrm>
      </p:grpSpPr>
      <p:sp>
        <p:nvSpPr>
          <p:cNvPr id="522" name="Google Shape;522;p183"/>
          <p:cNvSpPr txBox="1">
            <a:spLocks noGrp="1"/>
          </p:cNvSpPr>
          <p:nvPr>
            <p:ph type="ctrTitle"/>
          </p:nvPr>
        </p:nvSpPr>
        <p:spPr>
          <a:xfrm>
            <a:off x="0" y="3477837"/>
            <a:ext cx="12192000" cy="1295182"/>
          </a:xfrm>
          <a:prstGeom prst="rect">
            <a:avLst/>
          </a:prstGeom>
          <a:solidFill>
            <a:schemeClr val="accent1"/>
          </a:solid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p183"/>
          <p:cNvSpPr/>
          <p:nvPr/>
        </p:nvSpPr>
        <p:spPr>
          <a:xfrm>
            <a:off x="0" y="4773019"/>
            <a:ext cx="12192000" cy="2084981"/>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4" name="Google Shape;524;p183"/>
          <p:cNvSpPr txBox="1">
            <a:spLocks noGrp="1"/>
          </p:cNvSpPr>
          <p:nvPr>
            <p:ph type="body" idx="1"/>
          </p:nvPr>
        </p:nvSpPr>
        <p:spPr>
          <a:xfrm>
            <a:off x="2802467" y="5041204"/>
            <a:ext cx="6587067" cy="109712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5" name="Google Shape;525;p183"/>
          <p:cNvPicPr preferRelativeResize="0"/>
          <p:nvPr/>
        </p:nvPicPr>
        <p:blipFill rotWithShape="1">
          <a:blip r:embed="rId2">
            <a:alphaModFix/>
          </a:blip>
          <a:srcRect/>
          <a:stretch/>
        </p:blipFill>
        <p:spPr>
          <a:xfrm>
            <a:off x="457806" y="5878286"/>
            <a:ext cx="3774305" cy="541749"/>
          </a:xfrm>
          <a:prstGeom prst="rect">
            <a:avLst/>
          </a:prstGeom>
          <a:noFill/>
          <a:ln>
            <a:noFill/>
          </a:ln>
        </p:spPr>
      </p:pic>
      <p:sp>
        <p:nvSpPr>
          <p:cNvPr id="526" name="Google Shape;526;p183"/>
          <p:cNvSpPr txBox="1">
            <a:spLocks noGrp="1"/>
          </p:cNvSpPr>
          <p:nvPr>
            <p:ph type="ftr" idx="11"/>
          </p:nvPr>
        </p:nvSpPr>
        <p:spPr>
          <a:xfrm>
            <a:off x="6253560" y="6138332"/>
            <a:ext cx="5587647"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7" name="Google Shape;527;p183"/>
          <p:cNvSpPr>
            <a:spLocks noGrp="1"/>
          </p:cNvSpPr>
          <p:nvPr>
            <p:ph type="pic" idx="2"/>
          </p:nvPr>
        </p:nvSpPr>
        <p:spPr>
          <a:xfrm>
            <a:off x="0" y="0"/>
            <a:ext cx="12192000" cy="3380732"/>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vent Half Image">
  <p:cSld name="Event Half Image">
    <p:bg>
      <p:bgPr>
        <a:solidFill>
          <a:srgbClr val="005397"/>
        </a:solidFill>
        <a:effectLst/>
      </p:bgPr>
    </p:bg>
    <p:spTree>
      <p:nvGrpSpPr>
        <p:cNvPr id="1" name="Shape 81"/>
        <p:cNvGrpSpPr/>
        <p:nvPr/>
      </p:nvGrpSpPr>
      <p:grpSpPr>
        <a:xfrm>
          <a:off x="0" y="0"/>
          <a:ext cx="0" cy="0"/>
          <a:chOff x="0" y="0"/>
          <a:chExt cx="0" cy="0"/>
        </a:xfrm>
      </p:grpSpPr>
      <p:sp>
        <p:nvSpPr>
          <p:cNvPr id="82" name="Google Shape;82;p92"/>
          <p:cNvSpPr txBox="1">
            <a:spLocks noGrp="1"/>
          </p:cNvSpPr>
          <p:nvPr>
            <p:ph type="title"/>
          </p:nvPr>
        </p:nvSpPr>
        <p:spPr>
          <a:xfrm>
            <a:off x="609226" y="812800"/>
            <a:ext cx="5139481" cy="5257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1556"/>
              <a:buFont typeface="Arial"/>
              <a:buNone/>
              <a:defRPr sz="7200" b="1">
                <a:solidFill>
                  <a:schemeClr val="lt1"/>
                </a:solidFill>
              </a:defRPr>
            </a:lvl1pPr>
            <a:lvl2pPr lvl="1" algn="ctr">
              <a:lnSpc>
                <a:spcPct val="100000"/>
              </a:lnSpc>
              <a:spcBef>
                <a:spcPts val="0"/>
              </a:spcBef>
              <a:spcAft>
                <a:spcPts val="0"/>
              </a:spcAft>
              <a:buClr>
                <a:schemeClr val="dk2"/>
              </a:buClr>
              <a:buSzPts val="1556"/>
              <a:buNone/>
              <a:defRPr/>
            </a:lvl2pPr>
            <a:lvl3pPr lvl="2" algn="ctr">
              <a:lnSpc>
                <a:spcPct val="100000"/>
              </a:lnSpc>
              <a:spcBef>
                <a:spcPts val="0"/>
              </a:spcBef>
              <a:spcAft>
                <a:spcPts val="0"/>
              </a:spcAft>
              <a:buClr>
                <a:schemeClr val="dk2"/>
              </a:buClr>
              <a:buSzPts val="1556"/>
              <a:buNone/>
              <a:defRPr/>
            </a:lvl3pPr>
            <a:lvl4pPr lvl="3" algn="ctr">
              <a:lnSpc>
                <a:spcPct val="100000"/>
              </a:lnSpc>
              <a:spcBef>
                <a:spcPts val="0"/>
              </a:spcBef>
              <a:spcAft>
                <a:spcPts val="0"/>
              </a:spcAft>
              <a:buClr>
                <a:schemeClr val="dk2"/>
              </a:buClr>
              <a:buSzPts val="1556"/>
              <a:buNone/>
              <a:defRPr/>
            </a:lvl4pPr>
            <a:lvl5pPr lvl="4" algn="ctr">
              <a:lnSpc>
                <a:spcPct val="100000"/>
              </a:lnSpc>
              <a:spcBef>
                <a:spcPts val="0"/>
              </a:spcBef>
              <a:spcAft>
                <a:spcPts val="0"/>
              </a:spcAft>
              <a:buClr>
                <a:schemeClr val="dk2"/>
              </a:buClr>
              <a:buSzPts val="1556"/>
              <a:buNone/>
              <a:defRPr/>
            </a:lvl5pPr>
            <a:lvl6pPr lvl="5" algn="ctr">
              <a:lnSpc>
                <a:spcPct val="100000"/>
              </a:lnSpc>
              <a:spcBef>
                <a:spcPts val="0"/>
              </a:spcBef>
              <a:spcAft>
                <a:spcPts val="0"/>
              </a:spcAft>
              <a:buClr>
                <a:schemeClr val="dk2"/>
              </a:buClr>
              <a:buSzPts val="1556"/>
              <a:buNone/>
              <a:defRPr/>
            </a:lvl6pPr>
            <a:lvl7pPr lvl="6" algn="ctr">
              <a:lnSpc>
                <a:spcPct val="100000"/>
              </a:lnSpc>
              <a:spcBef>
                <a:spcPts val="0"/>
              </a:spcBef>
              <a:spcAft>
                <a:spcPts val="0"/>
              </a:spcAft>
              <a:buClr>
                <a:schemeClr val="dk2"/>
              </a:buClr>
              <a:buSzPts val="1556"/>
              <a:buNone/>
              <a:defRPr/>
            </a:lvl7pPr>
            <a:lvl8pPr lvl="7" algn="ctr">
              <a:lnSpc>
                <a:spcPct val="100000"/>
              </a:lnSpc>
              <a:spcBef>
                <a:spcPts val="0"/>
              </a:spcBef>
              <a:spcAft>
                <a:spcPts val="0"/>
              </a:spcAft>
              <a:buClr>
                <a:schemeClr val="dk2"/>
              </a:buClr>
              <a:buSzPts val="1556"/>
              <a:buNone/>
              <a:defRPr/>
            </a:lvl8pPr>
            <a:lvl9pPr lvl="8" algn="ctr">
              <a:lnSpc>
                <a:spcPct val="100000"/>
              </a:lnSpc>
              <a:spcBef>
                <a:spcPts val="0"/>
              </a:spcBef>
              <a:spcAft>
                <a:spcPts val="0"/>
              </a:spcAft>
              <a:buClr>
                <a:schemeClr val="dk2"/>
              </a:buClr>
              <a:buSzPts val="1556"/>
              <a:buNone/>
              <a:defRPr/>
            </a:lvl9pPr>
          </a:lstStyle>
          <a:p>
            <a:endParaRPr/>
          </a:p>
        </p:txBody>
      </p:sp>
      <p:sp>
        <p:nvSpPr>
          <p:cNvPr id="83" name="Google Shape;83;p92"/>
          <p:cNvSpPr>
            <a:spLocks noGrp="1"/>
          </p:cNvSpPr>
          <p:nvPr>
            <p:ph type="pic" idx="2"/>
          </p:nvPr>
        </p:nvSpPr>
        <p:spPr>
          <a:xfrm>
            <a:off x="6375400" y="0"/>
            <a:ext cx="5816600" cy="6918158"/>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Alternative Title Slide">
  <p:cSld name="2_Alternative Title Slide">
    <p:bg>
      <p:bgPr>
        <a:blipFill>
          <a:blip r:embed="rId2">
            <a:alphaModFix/>
          </a:blip>
          <a:stretch>
            <a:fillRect/>
          </a:stretch>
        </a:blipFill>
        <a:effectLst/>
      </p:bgPr>
    </p:bg>
    <p:spTree>
      <p:nvGrpSpPr>
        <p:cNvPr id="1" name="Shape 84"/>
        <p:cNvGrpSpPr/>
        <p:nvPr/>
      </p:nvGrpSpPr>
      <p:grpSpPr>
        <a:xfrm>
          <a:off x="0" y="0"/>
          <a:ext cx="0" cy="0"/>
          <a:chOff x="0" y="0"/>
          <a:chExt cx="0" cy="0"/>
        </a:xfrm>
      </p:grpSpPr>
      <p:pic>
        <p:nvPicPr>
          <p:cNvPr id="85" name="Google Shape;85;p9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ext and Photo">
  <p:cSld name="1_Text and Photo">
    <p:spTree>
      <p:nvGrpSpPr>
        <p:cNvPr id="1" name="Shape 92"/>
        <p:cNvGrpSpPr/>
        <p:nvPr/>
      </p:nvGrpSpPr>
      <p:grpSpPr>
        <a:xfrm>
          <a:off x="0" y="0"/>
          <a:ext cx="0" cy="0"/>
          <a:chOff x="0" y="0"/>
          <a:chExt cx="0" cy="0"/>
        </a:xfrm>
      </p:grpSpPr>
      <p:sp>
        <p:nvSpPr>
          <p:cNvPr id="93" name="Google Shape;93;p126"/>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rmAutofit/>
          </a:bodyPr>
          <a:lstStyle>
            <a:lvl1pPr marR="0" lvl="0" algn="l">
              <a:lnSpc>
                <a:spcPct val="90000"/>
              </a:lnSpc>
              <a:spcBef>
                <a:spcPts val="0"/>
              </a:spcBef>
              <a:spcAft>
                <a:spcPts val="0"/>
              </a:spcAft>
              <a:buClr>
                <a:schemeClr val="dk2"/>
              </a:buClr>
              <a:buSzPts val="1400"/>
              <a:buFont typeface="Calibri"/>
              <a:buNone/>
              <a:defRPr sz="4400" b="1" i="0" u="none" strike="noStrike" cap="none">
                <a:solidFill>
                  <a:schemeClr val="dk2"/>
                </a:solidFill>
                <a:latin typeface="Calibri"/>
                <a:ea typeface="Calibri"/>
                <a:cs typeface="Calibri"/>
                <a:sym typeface="Calibri"/>
              </a:defRPr>
            </a:lvl1pPr>
            <a:lvl2pPr marR="0" lvl="1"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94" name="Google Shape;94;p126"/>
          <p:cNvSpPr txBox="1">
            <a:spLocks noGrp="1"/>
          </p:cNvSpPr>
          <p:nvPr>
            <p:ph type="body" idx="1"/>
          </p:nvPr>
        </p:nvSpPr>
        <p:spPr>
          <a:xfrm>
            <a:off x="609600" y="1600201"/>
            <a:ext cx="5224041" cy="4525963"/>
          </a:xfrm>
          <a:prstGeom prst="rect">
            <a:avLst/>
          </a:prstGeom>
          <a:noFill/>
          <a:ln>
            <a:noFill/>
          </a:ln>
        </p:spPr>
        <p:txBody>
          <a:bodyPr spcFirstLastPara="1" wrap="square" lIns="91425" tIns="91425" rIns="91425" bIns="91425" anchor="t" anchorCtr="0">
            <a:normAutofit/>
          </a:bodyPr>
          <a:lstStyle>
            <a:lvl1pPr marL="457200" marR="0" lvl="0" indent="-431800" algn="l">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126"/>
          <p:cNvSpPr txBox="1">
            <a:spLocks noGrp="1"/>
          </p:cNvSpPr>
          <p:nvPr>
            <p:ph type="body" idx="2"/>
          </p:nvPr>
        </p:nvSpPr>
        <p:spPr>
          <a:xfrm>
            <a:off x="609600" y="6134100"/>
            <a:ext cx="10972800" cy="5207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0"/>
              </a:spcBef>
              <a:spcAft>
                <a:spcPts val="0"/>
              </a:spcAft>
              <a:buSzPts val="2200"/>
              <a:buNone/>
              <a:defRPr sz="2200">
                <a:solidFill>
                  <a:srgbClr val="005397"/>
                </a:solidFill>
                <a:latin typeface="Calibri"/>
                <a:ea typeface="Calibri"/>
                <a:cs typeface="Calibri"/>
                <a:sym typeface="Calibri"/>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26"/>
          <p:cNvSpPr>
            <a:spLocks noGrp="1"/>
          </p:cNvSpPr>
          <p:nvPr>
            <p:ph type="pic" idx="3"/>
          </p:nvPr>
        </p:nvSpPr>
        <p:spPr>
          <a:xfrm>
            <a:off x="6134100" y="1585913"/>
            <a:ext cx="5448300" cy="4548187"/>
          </a:xfrm>
          <a:prstGeom prst="rect">
            <a:avLst/>
          </a:prstGeom>
          <a:noFill/>
          <a:ln>
            <a:noFill/>
          </a:ln>
        </p:spPr>
      </p:sp>
      <p:pic>
        <p:nvPicPr>
          <p:cNvPr id="97" name="Google Shape;97;p126"/>
          <p:cNvPicPr preferRelativeResize="0"/>
          <p:nvPr/>
        </p:nvPicPr>
        <p:blipFill rotWithShape="1">
          <a:blip r:embed="rId2">
            <a:alphaModFix/>
          </a:blip>
          <a:srcRect/>
          <a:stretch/>
        </p:blipFill>
        <p:spPr>
          <a:xfrm>
            <a:off x="11062015" y="289774"/>
            <a:ext cx="784364" cy="755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50" Type="http://schemas.openxmlformats.org/officeDocument/2006/relationships/slideLayout" Target="../slideLayouts/slideLayout58.xml"/><Relationship Id="rId55" Type="http://schemas.openxmlformats.org/officeDocument/2006/relationships/slideLayout" Target="../slideLayouts/slideLayout63.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3" Type="http://schemas.openxmlformats.org/officeDocument/2006/relationships/slideLayout" Target="../slideLayouts/slideLayout61.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52" Type="http://schemas.openxmlformats.org/officeDocument/2006/relationships/slideLayout" Target="../slideLayouts/slideLayout60.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56" Type="http://schemas.openxmlformats.org/officeDocument/2006/relationships/theme" Target="../theme/theme2.xml"/><Relationship Id="rId8" Type="http://schemas.openxmlformats.org/officeDocument/2006/relationships/slideLayout" Target="../slideLayouts/slideLayout16.xml"/><Relationship Id="rId51" Type="http://schemas.openxmlformats.org/officeDocument/2006/relationships/slideLayout" Target="../slideLayouts/slideLayout59.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20" Type="http://schemas.openxmlformats.org/officeDocument/2006/relationships/slideLayout" Target="../slideLayouts/slideLayout28.xml"/><Relationship Id="rId41" Type="http://schemas.openxmlformats.org/officeDocument/2006/relationships/slideLayout" Target="../slideLayouts/slideLayout49.xml"/><Relationship Id="rId54" Type="http://schemas.openxmlformats.org/officeDocument/2006/relationships/slideLayout" Target="../slideLayouts/slideLayout6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1"/>
          <p:cNvSpPr txBox="1">
            <a:spLocks noGrp="1"/>
          </p:cNvSpPr>
          <p:nvPr>
            <p:ph type="title"/>
          </p:nvPr>
        </p:nvSpPr>
        <p:spPr>
          <a:xfrm>
            <a:off x="319452" y="151544"/>
            <a:ext cx="10117017"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71"/>
          <p:cNvSpPr txBox="1">
            <a:spLocks noGrp="1"/>
          </p:cNvSpPr>
          <p:nvPr>
            <p:ph type="body" idx="1"/>
          </p:nvPr>
        </p:nvSpPr>
        <p:spPr>
          <a:xfrm>
            <a:off x="319452" y="1552575"/>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1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00000"/>
              </a:lnSpc>
              <a:spcBef>
                <a:spcPts val="1000"/>
              </a:spcBef>
              <a:spcAft>
                <a:spcPts val="0"/>
              </a:spcAft>
              <a:buClr>
                <a:schemeClr val="accent1"/>
              </a:buClr>
              <a:buSzPts val="2500"/>
              <a:buFont typeface="Arial"/>
              <a:buChar char="•"/>
              <a:defRPr sz="2500" b="0" i="0" u="none" strike="noStrike" cap="none">
                <a:solidFill>
                  <a:schemeClr val="dk2"/>
                </a:solidFill>
                <a:latin typeface="Calibri"/>
                <a:ea typeface="Calibri"/>
                <a:cs typeface="Calibri"/>
                <a:sym typeface="Calibri"/>
              </a:defRPr>
            </a:lvl1pPr>
            <a:lvl2pPr marL="914400" marR="0" lvl="1" indent="-361950" algn="l" rtl="0">
              <a:lnSpc>
                <a:spcPct val="100000"/>
              </a:lnSpc>
              <a:spcBef>
                <a:spcPts val="1000"/>
              </a:spcBef>
              <a:spcAft>
                <a:spcPts val="0"/>
              </a:spcAft>
              <a:buClr>
                <a:schemeClr val="accent1"/>
              </a:buClr>
              <a:buSzPts val="2100"/>
              <a:buFont typeface="Arial"/>
              <a:buChar char="•"/>
              <a:defRPr sz="2100" b="0" i="0" u="none" strike="noStrike" cap="none">
                <a:solidFill>
                  <a:schemeClr val="dk2"/>
                </a:solidFill>
                <a:latin typeface="Calibri"/>
                <a:ea typeface="Calibri"/>
                <a:cs typeface="Calibri"/>
                <a:sym typeface="Calibri"/>
              </a:defRPr>
            </a:lvl2pPr>
            <a:lvl3pPr marL="1371600" marR="0" lvl="2"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2"/>
                </a:solidFill>
                <a:latin typeface="Calibri"/>
                <a:ea typeface="Calibri"/>
                <a:cs typeface="Calibri"/>
                <a:sym typeface="Calibri"/>
              </a:defRPr>
            </a:lvl3pPr>
            <a:lvl4pPr marL="1828800" marR="0" lvl="3"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2"/>
                </a:solidFill>
                <a:latin typeface="Calibri"/>
                <a:ea typeface="Calibri"/>
                <a:cs typeface="Calibri"/>
                <a:sym typeface="Calibri"/>
              </a:defRPr>
            </a:lvl4pPr>
            <a:lvl5pPr marL="2286000" marR="0" lvl="4"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2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p12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12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
          <p:cNvSpPr/>
          <p:nvPr/>
        </p:nvSpPr>
        <p:spPr>
          <a:xfrm>
            <a:off x="0" y="0"/>
            <a:ext cx="12192000" cy="4242391"/>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4" name="Google Shape;534;p1"/>
          <p:cNvSpPr txBox="1">
            <a:spLocks noGrp="1"/>
          </p:cNvSpPr>
          <p:nvPr>
            <p:ph type="ctrTitle"/>
          </p:nvPr>
        </p:nvSpPr>
        <p:spPr>
          <a:xfrm>
            <a:off x="596348" y="1537671"/>
            <a:ext cx="10923104" cy="2238991"/>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2"/>
              </a:buClr>
              <a:buSzPts val="1400"/>
              <a:buFont typeface="Calibri"/>
              <a:buNone/>
            </a:pPr>
            <a:r>
              <a:rPr lang="en-US" sz="6600"/>
              <a:t>An Inflation Reduction Act Overview </a:t>
            </a:r>
            <a:endParaRPr/>
          </a:p>
        </p:txBody>
      </p:sp>
      <p:sp>
        <p:nvSpPr>
          <p:cNvPr id="535" name="Google Shape;535;p1"/>
          <p:cNvSpPr txBox="1">
            <a:spLocks noGrp="1"/>
          </p:cNvSpPr>
          <p:nvPr>
            <p:ph type="body" idx="1"/>
          </p:nvPr>
        </p:nvSpPr>
        <p:spPr>
          <a:xfrm>
            <a:off x="430773" y="4469287"/>
            <a:ext cx="11256580" cy="193537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endParaRPr sz="3200" dirty="0"/>
          </a:p>
          <a:p>
            <a:pPr marL="0" lvl="0" indent="0" algn="ctr" rtl="0">
              <a:lnSpc>
                <a:spcPct val="100000"/>
              </a:lnSpc>
              <a:spcBef>
                <a:spcPts val="0"/>
              </a:spcBef>
              <a:spcAft>
                <a:spcPts val="0"/>
              </a:spcAft>
              <a:buSzPts val="3200"/>
              <a:buNone/>
            </a:pPr>
            <a:r>
              <a:rPr lang="en-US" sz="3400" dirty="0">
                <a:solidFill>
                  <a:schemeClr val="lt2"/>
                </a:solidFill>
              </a:rPr>
              <a:t>on.mncerts.org/IRA</a:t>
            </a:r>
            <a:endParaRPr sz="3400" i="1" dirty="0">
              <a:latin typeface="Arial"/>
              <a:ea typeface="Arial"/>
              <a:cs typeface="Arial"/>
              <a:sym typeface="Arial"/>
            </a:endParaRPr>
          </a:p>
          <a:p>
            <a:pPr marL="0" lvl="0" indent="0" algn="ctr" rtl="0">
              <a:lnSpc>
                <a:spcPct val="100000"/>
              </a:lnSpc>
              <a:spcBef>
                <a:spcPts val="0"/>
              </a:spcBef>
              <a:spcAft>
                <a:spcPts val="0"/>
              </a:spcAft>
              <a:buSzPts val="3200"/>
              <a:buNone/>
            </a:pPr>
            <a:endParaRPr b="1" dirty="0"/>
          </a:p>
        </p:txBody>
      </p:sp>
      <p:sp>
        <p:nvSpPr>
          <p:cNvPr id="536" name="Google Shape;536;p1"/>
          <p:cNvSpPr/>
          <p:nvPr/>
        </p:nvSpPr>
        <p:spPr>
          <a:xfrm>
            <a:off x="8633647" y="226896"/>
            <a:ext cx="709627" cy="7096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7" name="Google Shape;537;p1"/>
          <p:cNvPicPr preferRelativeResize="0"/>
          <p:nvPr/>
        </p:nvPicPr>
        <p:blipFill rotWithShape="1">
          <a:blip r:embed="rId3">
            <a:alphaModFix/>
          </a:blip>
          <a:srcRect/>
          <a:stretch/>
        </p:blipFill>
        <p:spPr>
          <a:xfrm>
            <a:off x="8626130" y="226896"/>
            <a:ext cx="3061223" cy="7558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7"/>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rmAutofit/>
          </a:bodyPr>
          <a:lstStyle/>
          <a:p>
            <a:pPr marL="0" marR="0" lvl="0" indent="0" algn="l" rtl="0">
              <a:lnSpc>
                <a:spcPct val="90000"/>
              </a:lnSpc>
              <a:spcBef>
                <a:spcPts val="0"/>
              </a:spcBef>
              <a:spcAft>
                <a:spcPts val="0"/>
              </a:spcAft>
              <a:buClr>
                <a:schemeClr val="dk2"/>
              </a:buClr>
              <a:buSzPts val="1400"/>
              <a:buFont typeface="Calibri"/>
              <a:buNone/>
            </a:pPr>
            <a:r>
              <a:rPr lang="en-US"/>
              <a:t>Case Study: The Coleman Family</a:t>
            </a:r>
            <a:endParaRPr/>
          </a:p>
        </p:txBody>
      </p:sp>
      <p:sp>
        <p:nvSpPr>
          <p:cNvPr id="783" name="Google Shape;783;p17"/>
          <p:cNvSpPr txBox="1">
            <a:spLocks noGrp="1"/>
          </p:cNvSpPr>
          <p:nvPr>
            <p:ph type="body" idx="1"/>
          </p:nvPr>
        </p:nvSpPr>
        <p:spPr>
          <a:xfrm>
            <a:off x="609600" y="1600201"/>
            <a:ext cx="5224041" cy="4525963"/>
          </a:xfrm>
          <a:prstGeom prst="rect">
            <a:avLst/>
          </a:prstGeom>
          <a:noFill/>
          <a:ln>
            <a:noFill/>
          </a:ln>
        </p:spPr>
        <p:txBody>
          <a:bodyPr spcFirstLastPara="1" wrap="square" lIns="91425" tIns="91425" rIns="91425" bIns="91425" anchor="t" anchorCtr="0">
            <a:normAutofit fontScale="77500" lnSpcReduction="20000"/>
          </a:bodyPr>
          <a:lstStyle/>
          <a:p>
            <a:pPr marL="457200" marR="0" lvl="0" indent="-431800" algn="l" rtl="0">
              <a:lnSpc>
                <a:spcPct val="100000"/>
              </a:lnSpc>
              <a:spcBef>
                <a:spcPts val="0"/>
              </a:spcBef>
              <a:spcAft>
                <a:spcPts val="0"/>
              </a:spcAft>
              <a:buClr>
                <a:schemeClr val="dk1"/>
              </a:buClr>
              <a:buSzPct val="129032"/>
              <a:buFont typeface="Arial"/>
              <a:buChar char="•"/>
            </a:pPr>
            <a:r>
              <a:rPr lang="en-US" dirty="0"/>
              <a:t>The </a:t>
            </a:r>
            <a:r>
              <a:rPr lang="en-US" dirty="0" err="1"/>
              <a:t>Colemans</a:t>
            </a:r>
            <a:r>
              <a:rPr lang="en-US" dirty="0"/>
              <a:t> are a family of five outside of New London, MN. </a:t>
            </a:r>
            <a:endParaRPr dirty="0"/>
          </a:p>
          <a:p>
            <a:pPr marL="457200" marR="0" lvl="0" indent="-431800" algn="l" rtl="0">
              <a:lnSpc>
                <a:spcPct val="100000"/>
              </a:lnSpc>
              <a:spcBef>
                <a:spcPts val="0"/>
              </a:spcBef>
              <a:spcAft>
                <a:spcPts val="0"/>
              </a:spcAft>
              <a:buClr>
                <a:schemeClr val="dk1"/>
              </a:buClr>
              <a:buSzPct val="129032"/>
              <a:buFont typeface="Arial"/>
              <a:buChar char="•"/>
            </a:pPr>
            <a:r>
              <a:rPr lang="en-US" dirty="0"/>
              <a:t>They own a 1,300-square-foot, 3-bedroom home built in 1966, and heat it with propane.</a:t>
            </a:r>
            <a:endParaRPr dirty="0"/>
          </a:p>
          <a:p>
            <a:pPr marL="457200" marR="0" lvl="0" indent="-431800" algn="l" rtl="0">
              <a:lnSpc>
                <a:spcPct val="100000"/>
              </a:lnSpc>
              <a:spcBef>
                <a:spcPts val="0"/>
              </a:spcBef>
              <a:spcAft>
                <a:spcPts val="0"/>
              </a:spcAft>
              <a:buClr>
                <a:schemeClr val="dk1"/>
              </a:buClr>
              <a:buSzPct val="129032"/>
              <a:buFont typeface="Arial"/>
              <a:buChar char="•"/>
            </a:pPr>
            <a:r>
              <a:rPr lang="en-US" dirty="0"/>
              <a:t>They have an annual household income of $55,000, which is under 80 percent of the Area Median Income. </a:t>
            </a:r>
            <a:endParaRPr dirty="0"/>
          </a:p>
          <a:p>
            <a:pPr marL="457200" marR="0" lvl="0" indent="-431800" algn="l" rtl="0">
              <a:lnSpc>
                <a:spcPct val="100000"/>
              </a:lnSpc>
              <a:spcBef>
                <a:spcPts val="0"/>
              </a:spcBef>
              <a:spcAft>
                <a:spcPts val="0"/>
              </a:spcAft>
              <a:buClr>
                <a:schemeClr val="dk1"/>
              </a:buClr>
              <a:buSzPct val="129032"/>
              <a:buFont typeface="Arial"/>
              <a:buChar char="•"/>
            </a:pPr>
            <a:r>
              <a:rPr lang="en-US" dirty="0"/>
              <a:t>They qualify for up-front discounts that can cover 100 percent of their electrification costs up to $14,000. </a:t>
            </a:r>
            <a:endParaRPr dirty="0"/>
          </a:p>
        </p:txBody>
      </p:sp>
      <p:sp>
        <p:nvSpPr>
          <p:cNvPr id="784" name="Google Shape;784;p17"/>
          <p:cNvSpPr txBox="1">
            <a:spLocks noGrp="1"/>
          </p:cNvSpPr>
          <p:nvPr>
            <p:ph type="body" idx="2"/>
          </p:nvPr>
        </p:nvSpPr>
        <p:spPr>
          <a:xfrm>
            <a:off x="609600" y="6134100"/>
            <a:ext cx="10972800" cy="520700"/>
          </a:xfrm>
          <a:prstGeom prst="rect">
            <a:avLst/>
          </a:prstGeom>
          <a:noFill/>
          <a:ln>
            <a:noFill/>
          </a:ln>
        </p:spPr>
        <p:txBody>
          <a:bodyPr spcFirstLastPara="1" wrap="square" lIns="91425" tIns="45700" rIns="91425" bIns="45700" anchor="t" anchorCtr="0">
            <a:normAutofit/>
          </a:bodyPr>
          <a:lstStyle/>
          <a:p>
            <a:pPr marL="457200" lvl="0" indent="-228600" algn="r" rtl="0">
              <a:lnSpc>
                <a:spcPct val="100000"/>
              </a:lnSpc>
              <a:spcBef>
                <a:spcPts val="0"/>
              </a:spcBef>
              <a:spcAft>
                <a:spcPts val="0"/>
              </a:spcAft>
              <a:buSzPts val="2200"/>
              <a:buNone/>
            </a:pPr>
            <a:endParaRPr/>
          </a:p>
        </p:txBody>
      </p:sp>
      <p:pic>
        <p:nvPicPr>
          <p:cNvPr id="785" name="Google Shape;785;p17"/>
          <p:cNvPicPr preferRelativeResize="0">
            <a:picLocks noGrp="1"/>
          </p:cNvPicPr>
          <p:nvPr>
            <p:ph type="pic" idx="3"/>
          </p:nvPr>
        </p:nvPicPr>
        <p:blipFill rotWithShape="1">
          <a:blip r:embed="rId3">
            <a:alphaModFix/>
          </a:blip>
          <a:srcRect/>
          <a:stretch/>
        </p:blipFill>
        <p:spPr>
          <a:xfrm>
            <a:off x="6134100" y="1585913"/>
            <a:ext cx="5448300" cy="45481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The Colemans IRA Journey</a:t>
            </a:r>
            <a:endParaRPr/>
          </a:p>
        </p:txBody>
      </p:sp>
      <p:graphicFrame>
        <p:nvGraphicFramePr>
          <p:cNvPr id="792" name="Google Shape;792;p18"/>
          <p:cNvGraphicFramePr/>
          <p:nvPr>
            <p:extLst>
              <p:ext uri="{D42A27DB-BD31-4B8C-83A1-F6EECF244321}">
                <p14:modId xmlns:p14="http://schemas.microsoft.com/office/powerpoint/2010/main" val="2404918532"/>
              </p:ext>
            </p:extLst>
          </p:nvPr>
        </p:nvGraphicFramePr>
        <p:xfrm>
          <a:off x="802105" y="1417638"/>
          <a:ext cx="10619875" cy="5395275"/>
        </p:xfrm>
        <a:graphic>
          <a:graphicData uri="http://schemas.openxmlformats.org/drawingml/2006/table">
            <a:tbl>
              <a:tblPr firstRow="1" bandRow="1">
                <a:noFill/>
                <a:tableStyleId>{DB747A9C-BEDE-4728-B308-1B2C4A7B9AD6}</a:tableStyleId>
              </a:tblPr>
              <a:tblGrid>
                <a:gridCol w="1135275">
                  <a:extLst>
                    <a:ext uri="{9D8B030D-6E8A-4147-A177-3AD203B41FA5}">
                      <a16:colId xmlns:a16="http://schemas.microsoft.com/office/drawing/2014/main" val="20000"/>
                    </a:ext>
                  </a:extLst>
                </a:gridCol>
                <a:gridCol w="1541925">
                  <a:extLst>
                    <a:ext uri="{9D8B030D-6E8A-4147-A177-3AD203B41FA5}">
                      <a16:colId xmlns:a16="http://schemas.microsoft.com/office/drawing/2014/main" val="20001"/>
                    </a:ext>
                  </a:extLst>
                </a:gridCol>
                <a:gridCol w="1609700">
                  <a:extLst>
                    <a:ext uri="{9D8B030D-6E8A-4147-A177-3AD203B41FA5}">
                      <a16:colId xmlns:a16="http://schemas.microsoft.com/office/drawing/2014/main" val="20002"/>
                    </a:ext>
                  </a:extLst>
                </a:gridCol>
                <a:gridCol w="1541925">
                  <a:extLst>
                    <a:ext uri="{9D8B030D-6E8A-4147-A177-3AD203B41FA5}">
                      <a16:colId xmlns:a16="http://schemas.microsoft.com/office/drawing/2014/main" val="20003"/>
                    </a:ext>
                  </a:extLst>
                </a:gridCol>
                <a:gridCol w="2299975">
                  <a:extLst>
                    <a:ext uri="{9D8B030D-6E8A-4147-A177-3AD203B41FA5}">
                      <a16:colId xmlns:a16="http://schemas.microsoft.com/office/drawing/2014/main" val="20004"/>
                    </a:ext>
                  </a:extLst>
                </a:gridCol>
                <a:gridCol w="1326100">
                  <a:extLst>
                    <a:ext uri="{9D8B030D-6E8A-4147-A177-3AD203B41FA5}">
                      <a16:colId xmlns:a16="http://schemas.microsoft.com/office/drawing/2014/main" val="20005"/>
                    </a:ext>
                  </a:extLst>
                </a:gridCol>
                <a:gridCol w="1164975">
                  <a:extLst>
                    <a:ext uri="{9D8B030D-6E8A-4147-A177-3AD203B41FA5}">
                      <a16:colId xmlns:a16="http://schemas.microsoft.com/office/drawing/2014/main" val="20006"/>
                    </a:ext>
                  </a:extLst>
                </a:gridCol>
              </a:tblGrid>
              <a:tr h="599475">
                <a:tc>
                  <a:txBody>
                    <a:bodyPr/>
                    <a:lstStyle/>
                    <a:p>
                      <a:pPr marL="0" marR="0" lvl="0" indent="0" algn="l" rtl="0">
                        <a:lnSpc>
                          <a:spcPct val="100000"/>
                        </a:lnSpc>
                        <a:spcBef>
                          <a:spcPts val="0"/>
                        </a:spcBef>
                        <a:spcAft>
                          <a:spcPts val="0"/>
                        </a:spcAft>
                        <a:buNone/>
                      </a:pPr>
                      <a:r>
                        <a:rPr lang="en-US" sz="1600" b="1" u="none" strike="noStrike" cap="none"/>
                        <a:t>Year</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t>Replacing</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t>Buying</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t>Est. Cost, installed</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t>Upfront Discount</a:t>
                      </a:r>
                      <a:endParaRPr sz="16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t>30% Tax Credit</a:t>
                      </a:r>
                      <a:endParaRPr sz="16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b="1" u="none" strike="noStrike" cap="none"/>
                        <a:t>Final Cost</a:t>
                      </a:r>
                      <a:endParaRPr/>
                    </a:p>
                  </a:txBody>
                  <a:tcPr marL="91450" marR="91450" marT="45725" marB="45725"/>
                </a:tc>
                <a:extLst>
                  <a:ext uri="{0D108BD9-81ED-4DB2-BD59-A6C34878D82A}">
                    <a16:rowId xmlns:a16="http://schemas.microsoft.com/office/drawing/2014/main" val="10000"/>
                  </a:ext>
                </a:extLst>
              </a:tr>
              <a:tr h="599475">
                <a:tc>
                  <a:txBody>
                    <a:bodyPr/>
                    <a:lstStyle/>
                    <a:p>
                      <a:pPr marL="0" marR="0" lvl="0" indent="0" algn="l" rtl="0">
                        <a:lnSpc>
                          <a:spcPct val="100000"/>
                        </a:lnSpc>
                        <a:spcBef>
                          <a:spcPts val="0"/>
                        </a:spcBef>
                        <a:spcAft>
                          <a:spcPts val="0"/>
                        </a:spcAft>
                        <a:buNone/>
                      </a:pPr>
                      <a:r>
                        <a:rPr lang="en-US" sz="1600" u="none" strike="noStrike" cap="none"/>
                        <a:t>2023</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Propane Range</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Electric Range</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$749</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-$749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$0</a:t>
                      </a:r>
                      <a:endParaRPr/>
                    </a:p>
                  </a:txBody>
                  <a:tcPr marL="91450" marR="91450" marT="45725" marB="45725"/>
                </a:tc>
                <a:extLst>
                  <a:ext uri="{0D108BD9-81ED-4DB2-BD59-A6C34878D82A}">
                    <a16:rowId xmlns:a16="http://schemas.microsoft.com/office/drawing/2014/main" val="10001"/>
                  </a:ext>
                </a:extLst>
              </a:tr>
              <a:tr h="5994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Old Wiring</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Electric Wiring</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$1,500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-$1,500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$0</a:t>
                      </a:r>
                      <a:endParaRPr/>
                    </a:p>
                  </a:txBody>
                  <a:tcPr marL="91450" marR="91450" marT="45725" marB="45725"/>
                </a:tc>
                <a:extLst>
                  <a:ext uri="{0D108BD9-81ED-4DB2-BD59-A6C34878D82A}">
                    <a16:rowId xmlns:a16="http://schemas.microsoft.com/office/drawing/2014/main" val="10002"/>
                  </a:ext>
                </a:extLst>
              </a:tr>
              <a:tr h="599475">
                <a:tc>
                  <a:txBody>
                    <a:bodyPr/>
                    <a:lstStyle/>
                    <a:p>
                      <a:pPr marL="0" marR="0" lvl="0" indent="0" algn="l" rtl="0">
                        <a:lnSpc>
                          <a:spcPct val="100000"/>
                        </a:lnSpc>
                        <a:spcBef>
                          <a:spcPts val="0"/>
                        </a:spcBef>
                        <a:spcAft>
                          <a:spcPts val="0"/>
                        </a:spcAft>
                        <a:buNone/>
                      </a:pPr>
                      <a:r>
                        <a:rPr lang="en-US" sz="1600" u="none" strike="noStrike" cap="none"/>
                        <a:t>2024</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Tank Propane Water Heater</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Heat Pump Water Heater</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dirty="0"/>
                        <a:t>$3,000</a:t>
                      </a:r>
                      <a:endParaRPr dirty="0"/>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-$1,750 (HEEHRA)</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-$375 (25C)</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$875</a:t>
                      </a:r>
                      <a:endParaRPr/>
                    </a:p>
                  </a:txBody>
                  <a:tcPr marL="91450" marR="91450" marT="45725" marB="45725"/>
                </a:tc>
                <a:extLst>
                  <a:ext uri="{0D108BD9-81ED-4DB2-BD59-A6C34878D82A}">
                    <a16:rowId xmlns:a16="http://schemas.microsoft.com/office/drawing/2014/main" val="10003"/>
                  </a:ext>
                </a:extLst>
              </a:tr>
              <a:tr h="599475">
                <a:tc>
                  <a:txBody>
                    <a:bodyPr/>
                    <a:lstStyle/>
                    <a:p>
                      <a:pPr marL="0" marR="0" lvl="0" indent="0" algn="l" rtl="0">
                        <a:lnSpc>
                          <a:spcPct val="100000"/>
                        </a:lnSpc>
                        <a:spcBef>
                          <a:spcPts val="0"/>
                        </a:spcBef>
                        <a:spcAft>
                          <a:spcPts val="0"/>
                        </a:spcAft>
                        <a:buNone/>
                      </a:pPr>
                      <a:r>
                        <a:rPr lang="en-US" sz="1600" u="none" strike="noStrike" cap="none"/>
                        <a:t>2025</a:t>
                      </a:r>
                      <a:endParaRPr/>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Weatherization</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$1,600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-$1,600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$0</a:t>
                      </a:r>
                      <a:endParaRPr/>
                    </a:p>
                  </a:txBody>
                  <a:tcPr marL="91450" marR="91450" marT="45725" marB="45725"/>
                </a:tc>
                <a:extLst>
                  <a:ext uri="{0D108BD9-81ED-4DB2-BD59-A6C34878D82A}">
                    <a16:rowId xmlns:a16="http://schemas.microsoft.com/office/drawing/2014/main" val="10004"/>
                  </a:ext>
                </a:extLst>
              </a:tr>
              <a:tr h="5994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Window AC Unit</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Ducted Mini-Split Heat Pump</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$7,500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-$7,500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$0</a:t>
                      </a:r>
                      <a:endParaRPr/>
                    </a:p>
                  </a:txBody>
                  <a:tcPr marL="91450" marR="91450" marT="45725" marB="45725"/>
                </a:tc>
                <a:extLst>
                  <a:ext uri="{0D108BD9-81ED-4DB2-BD59-A6C34878D82A}">
                    <a16:rowId xmlns:a16="http://schemas.microsoft.com/office/drawing/2014/main" val="10005"/>
                  </a:ext>
                </a:extLst>
              </a:tr>
              <a:tr h="5994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Propane Clothes Dryer</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Heat Pump Clothes Dryer</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$798</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-$798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$0</a:t>
                      </a:r>
                      <a:endParaRPr/>
                    </a:p>
                  </a:txBody>
                  <a:tcPr marL="91450" marR="91450" marT="45725" marB="45725"/>
                </a:tc>
                <a:extLst>
                  <a:ext uri="{0D108BD9-81ED-4DB2-BD59-A6C34878D82A}">
                    <a16:rowId xmlns:a16="http://schemas.microsoft.com/office/drawing/2014/main" val="10006"/>
                  </a:ext>
                </a:extLst>
              </a:tr>
              <a:tr h="599475">
                <a:tc>
                  <a:txBody>
                    <a:bodyPr/>
                    <a:lstStyle/>
                    <a:p>
                      <a:pPr marL="0" marR="0" lvl="0" indent="0" algn="l" rtl="0">
                        <a:lnSpc>
                          <a:spcPct val="100000"/>
                        </a:lnSpc>
                        <a:spcBef>
                          <a:spcPts val="0"/>
                        </a:spcBef>
                        <a:spcAft>
                          <a:spcPts val="0"/>
                        </a:spcAft>
                        <a:buNone/>
                      </a:pPr>
                      <a:r>
                        <a:rPr lang="en-US" sz="1600" u="none" strike="noStrike" cap="none"/>
                        <a:t>2027</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Gas Car</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Used EV</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$14,000</a:t>
                      </a:r>
                      <a:endParaRPr/>
                    </a:p>
                  </a:txBody>
                  <a:tcPr marL="91450" marR="91450" marT="45725" marB="45725"/>
                </a:tc>
                <a:tc>
                  <a:txBody>
                    <a:bodyPr/>
                    <a:lstStyle/>
                    <a:p>
                      <a:pPr marL="0" marR="0" lvl="0" indent="0" algn="r" rtl="0">
                        <a:lnSpc>
                          <a:spcPct val="100000"/>
                        </a:lnSpc>
                        <a:spcBef>
                          <a:spcPts val="0"/>
                        </a:spcBef>
                        <a:spcAft>
                          <a:spcPts val="0"/>
                        </a:spcAft>
                        <a:buNone/>
                      </a:pPr>
                      <a:endParaRPr dirty="0"/>
                    </a:p>
                  </a:txBody>
                  <a:tcPr marL="91450" marR="91450" marT="45725" marB="45725"/>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a:t>-$4,000 (25E)</a:t>
                      </a:r>
                      <a:endParaRPr lang="en-US" sz="1600" dirty="0"/>
                    </a:p>
                    <a:p>
                      <a:pPr marL="0" marR="0" lvl="0" indent="0" algn="r" rtl="0">
                        <a:lnSpc>
                          <a:spcPct val="100000"/>
                        </a:lnSpc>
                        <a:spcBef>
                          <a:spcPts val="0"/>
                        </a:spcBef>
                        <a:spcAft>
                          <a:spcPts val="0"/>
                        </a:spcAft>
                        <a:buNone/>
                      </a:pPr>
                      <a:endParaRPr sz="1600" u="none" strike="noStrike" cap="none" dirty="0"/>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$10,000</a:t>
                      </a:r>
                      <a:endParaRPr/>
                    </a:p>
                  </a:txBody>
                  <a:tcPr marL="91450" marR="91450" marT="45725" marB="45725"/>
                </a:tc>
                <a:extLst>
                  <a:ext uri="{0D108BD9-81ED-4DB2-BD59-A6C34878D82A}">
                    <a16:rowId xmlns:a16="http://schemas.microsoft.com/office/drawing/2014/main" val="10007"/>
                  </a:ext>
                </a:extLst>
              </a:tr>
              <a:tr h="599475">
                <a:tc>
                  <a:txBody>
                    <a:bodyPr/>
                    <a:lstStyle/>
                    <a:p>
                      <a:pPr marL="0" marR="0" lvl="0" indent="0" algn="l" rtl="0">
                        <a:lnSpc>
                          <a:spcPct val="100000"/>
                        </a:lnSpc>
                        <a:spcBef>
                          <a:spcPts val="0"/>
                        </a:spcBef>
                        <a:spcAft>
                          <a:spcPts val="0"/>
                        </a:spcAft>
                        <a:buNone/>
                      </a:pPr>
                      <a:r>
                        <a:rPr lang="en-US" sz="1600" b="1" u="none" strike="noStrike" cap="none"/>
                        <a:t>Total</a:t>
                      </a:r>
                      <a:endParaRPr/>
                    </a:p>
                  </a:txBody>
                  <a:tcPr marL="91450" marR="91450" marT="45725" marB="45725"/>
                </a:tc>
                <a:tc>
                  <a:txBody>
                    <a:bodyPr/>
                    <a:lstStyle/>
                    <a:p>
                      <a:pPr marL="0" marR="0" lvl="0" indent="0" algn="l" rtl="0">
                        <a:lnSpc>
                          <a:spcPct val="100000"/>
                        </a:lnSpc>
                        <a:spcBef>
                          <a:spcPts val="0"/>
                        </a:spcBef>
                        <a:spcAft>
                          <a:spcPts val="0"/>
                        </a:spcAft>
                        <a:buNone/>
                      </a:pPr>
                      <a:endParaRPr sz="1600" b="1"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6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a:t>$29,174</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dirty="0"/>
                        <a:t>-$13,897</a:t>
                      </a:r>
                      <a:endParaRPr dirty="0"/>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dirty="0"/>
                        <a:t>-$4,375</a:t>
                      </a:r>
                      <a:endParaRPr dirty="0"/>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dirty="0"/>
                        <a:t>$10,875</a:t>
                      </a:r>
                      <a:endParaRPr dirty="0"/>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9"/>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rmAutofit/>
          </a:bodyPr>
          <a:lstStyle/>
          <a:p>
            <a:pPr marL="0" marR="0" lvl="0" indent="0" algn="l" rtl="0">
              <a:lnSpc>
                <a:spcPct val="90000"/>
              </a:lnSpc>
              <a:spcBef>
                <a:spcPts val="0"/>
              </a:spcBef>
              <a:spcAft>
                <a:spcPts val="0"/>
              </a:spcAft>
              <a:buClr>
                <a:schemeClr val="dk2"/>
              </a:buClr>
              <a:buSzPts val="1400"/>
              <a:buFont typeface="Calibri"/>
              <a:buNone/>
            </a:pPr>
            <a:r>
              <a:rPr lang="en-US"/>
              <a:t>Case Study: The Garcia Family</a:t>
            </a:r>
            <a:endParaRPr/>
          </a:p>
        </p:txBody>
      </p:sp>
      <p:sp>
        <p:nvSpPr>
          <p:cNvPr id="799" name="Google Shape;799;p19"/>
          <p:cNvSpPr txBox="1">
            <a:spLocks noGrp="1"/>
          </p:cNvSpPr>
          <p:nvPr>
            <p:ph type="body" idx="1"/>
          </p:nvPr>
        </p:nvSpPr>
        <p:spPr>
          <a:xfrm>
            <a:off x="609600" y="1600201"/>
            <a:ext cx="5224041" cy="4525963"/>
          </a:xfrm>
          <a:prstGeom prst="rect">
            <a:avLst/>
          </a:prstGeom>
          <a:noFill/>
          <a:ln>
            <a:noFill/>
          </a:ln>
        </p:spPr>
        <p:txBody>
          <a:bodyPr spcFirstLastPara="1" wrap="square" lIns="91425" tIns="91425" rIns="91425" bIns="91425" anchor="t" anchorCtr="0">
            <a:normAutofit fontScale="85000" lnSpcReduction="20000"/>
          </a:bodyPr>
          <a:lstStyle/>
          <a:p>
            <a:pPr marL="457200" marR="0" lvl="0" indent="-431800" algn="l" rtl="0">
              <a:lnSpc>
                <a:spcPct val="100000"/>
              </a:lnSpc>
              <a:spcBef>
                <a:spcPts val="0"/>
              </a:spcBef>
              <a:spcAft>
                <a:spcPts val="0"/>
              </a:spcAft>
              <a:buClr>
                <a:schemeClr val="dk1"/>
              </a:buClr>
              <a:buSzPct val="117647"/>
              <a:buFont typeface="Arial"/>
              <a:buChar char="•"/>
            </a:pPr>
            <a:r>
              <a:rPr lang="en-US"/>
              <a:t>The  Garcias are a family of five in Worthington, MN. </a:t>
            </a:r>
            <a:endParaRPr/>
          </a:p>
          <a:p>
            <a:pPr marL="457200" marR="0" lvl="0" indent="-431800" algn="l" rtl="0">
              <a:lnSpc>
                <a:spcPct val="100000"/>
              </a:lnSpc>
              <a:spcBef>
                <a:spcPts val="0"/>
              </a:spcBef>
              <a:spcAft>
                <a:spcPts val="0"/>
              </a:spcAft>
              <a:buClr>
                <a:schemeClr val="dk1"/>
              </a:buClr>
              <a:buSzPct val="117647"/>
              <a:buFont typeface="Arial"/>
              <a:buChar char="•"/>
            </a:pPr>
            <a:r>
              <a:rPr lang="en-US"/>
              <a:t>They own a 1,600-square-foot, 4-bedroom home built in 1972, and heat it with natural gas.</a:t>
            </a:r>
            <a:endParaRPr/>
          </a:p>
          <a:p>
            <a:pPr marL="457200" marR="0" lvl="0" indent="-431800" algn="l" rtl="0">
              <a:lnSpc>
                <a:spcPct val="100000"/>
              </a:lnSpc>
              <a:spcBef>
                <a:spcPts val="0"/>
              </a:spcBef>
              <a:spcAft>
                <a:spcPts val="0"/>
              </a:spcAft>
              <a:buClr>
                <a:schemeClr val="dk1"/>
              </a:buClr>
              <a:buSzPct val="117647"/>
              <a:buFont typeface="Arial"/>
              <a:buChar char="•"/>
            </a:pPr>
            <a:r>
              <a:rPr lang="en-US"/>
              <a:t>They have an annual household income of $115,000, which is just under 150% of the Area Median Income. </a:t>
            </a:r>
            <a:endParaRPr/>
          </a:p>
          <a:p>
            <a:pPr marL="457200" marR="0" lvl="0" indent="-431800" algn="l" rtl="0">
              <a:lnSpc>
                <a:spcPct val="100000"/>
              </a:lnSpc>
              <a:spcBef>
                <a:spcPts val="0"/>
              </a:spcBef>
              <a:spcAft>
                <a:spcPts val="0"/>
              </a:spcAft>
              <a:buClr>
                <a:schemeClr val="dk1"/>
              </a:buClr>
              <a:buSzPct val="117647"/>
              <a:buFont typeface="Arial"/>
              <a:buChar char="•"/>
            </a:pPr>
            <a:r>
              <a:rPr lang="en-US"/>
              <a:t>They qualify for up-front discounts that can cover 50% of their electrification costs up to $14,000. </a:t>
            </a:r>
            <a:endParaRPr/>
          </a:p>
        </p:txBody>
      </p:sp>
      <p:sp>
        <p:nvSpPr>
          <p:cNvPr id="800" name="Google Shape;800;p19"/>
          <p:cNvSpPr txBox="1">
            <a:spLocks noGrp="1"/>
          </p:cNvSpPr>
          <p:nvPr>
            <p:ph type="body" idx="2"/>
          </p:nvPr>
        </p:nvSpPr>
        <p:spPr>
          <a:xfrm>
            <a:off x="609600" y="6134100"/>
            <a:ext cx="10972800" cy="520700"/>
          </a:xfrm>
          <a:prstGeom prst="rect">
            <a:avLst/>
          </a:prstGeom>
          <a:noFill/>
          <a:ln>
            <a:noFill/>
          </a:ln>
        </p:spPr>
        <p:txBody>
          <a:bodyPr spcFirstLastPara="1" wrap="square" lIns="91425" tIns="45700" rIns="91425" bIns="45700" anchor="t" anchorCtr="0">
            <a:normAutofit/>
          </a:bodyPr>
          <a:lstStyle/>
          <a:p>
            <a:pPr marL="457200" lvl="0" indent="-228600" algn="r" rtl="0">
              <a:lnSpc>
                <a:spcPct val="100000"/>
              </a:lnSpc>
              <a:spcBef>
                <a:spcPts val="0"/>
              </a:spcBef>
              <a:spcAft>
                <a:spcPts val="0"/>
              </a:spcAft>
              <a:buSzPts val="2200"/>
              <a:buNone/>
            </a:pPr>
            <a:endParaRPr/>
          </a:p>
        </p:txBody>
      </p:sp>
      <p:pic>
        <p:nvPicPr>
          <p:cNvPr id="801" name="Google Shape;801;p19"/>
          <p:cNvPicPr preferRelativeResize="0">
            <a:picLocks noGrp="1"/>
          </p:cNvPicPr>
          <p:nvPr>
            <p:ph type="pic" idx="3"/>
          </p:nvPr>
        </p:nvPicPr>
        <p:blipFill rotWithShape="1">
          <a:blip r:embed="rId3">
            <a:alphaModFix/>
          </a:blip>
          <a:srcRect/>
          <a:stretch/>
        </p:blipFill>
        <p:spPr>
          <a:xfrm>
            <a:off x="6134100" y="1585913"/>
            <a:ext cx="5448300" cy="45481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The Garcia Family IRA Journey</a:t>
            </a:r>
            <a:endParaRPr/>
          </a:p>
        </p:txBody>
      </p:sp>
      <p:graphicFrame>
        <p:nvGraphicFramePr>
          <p:cNvPr id="808" name="Google Shape;808;p20"/>
          <p:cNvGraphicFramePr/>
          <p:nvPr>
            <p:extLst>
              <p:ext uri="{D42A27DB-BD31-4B8C-83A1-F6EECF244321}">
                <p14:modId xmlns:p14="http://schemas.microsoft.com/office/powerpoint/2010/main" val="1087263298"/>
              </p:ext>
            </p:extLst>
          </p:nvPr>
        </p:nvGraphicFramePr>
        <p:xfrm>
          <a:off x="786063" y="1242207"/>
          <a:ext cx="10684025" cy="5471105"/>
        </p:xfrm>
        <a:graphic>
          <a:graphicData uri="http://schemas.openxmlformats.org/drawingml/2006/table">
            <a:tbl>
              <a:tblPr firstRow="1" bandRow="1">
                <a:noFill/>
                <a:tableStyleId>{DB747A9C-BEDE-4728-B308-1B2C4A7B9AD6}</a:tableStyleId>
              </a:tblPr>
              <a:tblGrid>
                <a:gridCol w="1204625">
                  <a:extLst>
                    <a:ext uri="{9D8B030D-6E8A-4147-A177-3AD203B41FA5}">
                      <a16:colId xmlns:a16="http://schemas.microsoft.com/office/drawing/2014/main" val="20000"/>
                    </a:ext>
                  </a:extLst>
                </a:gridCol>
                <a:gridCol w="1673075">
                  <a:extLst>
                    <a:ext uri="{9D8B030D-6E8A-4147-A177-3AD203B41FA5}">
                      <a16:colId xmlns:a16="http://schemas.microsoft.com/office/drawing/2014/main" val="20001"/>
                    </a:ext>
                  </a:extLst>
                </a:gridCol>
                <a:gridCol w="1790950">
                  <a:extLst>
                    <a:ext uri="{9D8B030D-6E8A-4147-A177-3AD203B41FA5}">
                      <a16:colId xmlns:a16="http://schemas.microsoft.com/office/drawing/2014/main" val="20002"/>
                    </a:ext>
                  </a:extLst>
                </a:gridCol>
                <a:gridCol w="1270775">
                  <a:extLst>
                    <a:ext uri="{9D8B030D-6E8A-4147-A177-3AD203B41FA5}">
                      <a16:colId xmlns:a16="http://schemas.microsoft.com/office/drawing/2014/main" val="20003"/>
                    </a:ext>
                  </a:extLst>
                </a:gridCol>
                <a:gridCol w="1673075">
                  <a:extLst>
                    <a:ext uri="{9D8B030D-6E8A-4147-A177-3AD203B41FA5}">
                      <a16:colId xmlns:a16="http://schemas.microsoft.com/office/drawing/2014/main" val="20004"/>
                    </a:ext>
                  </a:extLst>
                </a:gridCol>
                <a:gridCol w="1462675">
                  <a:extLst>
                    <a:ext uri="{9D8B030D-6E8A-4147-A177-3AD203B41FA5}">
                      <a16:colId xmlns:a16="http://schemas.microsoft.com/office/drawing/2014/main" val="20005"/>
                    </a:ext>
                  </a:extLst>
                </a:gridCol>
                <a:gridCol w="1608850">
                  <a:extLst>
                    <a:ext uri="{9D8B030D-6E8A-4147-A177-3AD203B41FA5}">
                      <a16:colId xmlns:a16="http://schemas.microsoft.com/office/drawing/2014/main" val="20006"/>
                    </a:ext>
                  </a:extLst>
                </a:gridCol>
              </a:tblGrid>
              <a:tr h="727375">
                <a:tc>
                  <a:txBody>
                    <a:bodyPr/>
                    <a:lstStyle/>
                    <a:p>
                      <a:pPr marL="0" marR="0" lvl="0" indent="0" algn="l" rtl="0">
                        <a:lnSpc>
                          <a:spcPct val="100000"/>
                        </a:lnSpc>
                        <a:spcBef>
                          <a:spcPts val="0"/>
                        </a:spcBef>
                        <a:spcAft>
                          <a:spcPts val="0"/>
                        </a:spcAft>
                        <a:buNone/>
                      </a:pPr>
                      <a:r>
                        <a:rPr lang="en-US" sz="1600" u="none" strike="noStrike" cap="none"/>
                        <a:t>Year</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Replacing</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Buying</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Est. Cost, installed</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Upfront Discount</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30% Tax Credit</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Final Cost</a:t>
                      </a:r>
                      <a:endParaRPr/>
                    </a:p>
                  </a:txBody>
                  <a:tcPr marL="91450" marR="91450" marT="45725" marB="45725"/>
                </a:tc>
                <a:extLst>
                  <a:ext uri="{0D108BD9-81ED-4DB2-BD59-A6C34878D82A}">
                    <a16:rowId xmlns:a16="http://schemas.microsoft.com/office/drawing/2014/main" val="10000"/>
                  </a:ext>
                </a:extLst>
              </a:tr>
              <a:tr h="520575">
                <a:tc>
                  <a:txBody>
                    <a:bodyPr/>
                    <a:lstStyle/>
                    <a:p>
                      <a:pPr marL="0" marR="0" lvl="0" indent="0" algn="l" rtl="0">
                        <a:lnSpc>
                          <a:spcPct val="100000"/>
                        </a:lnSpc>
                        <a:spcBef>
                          <a:spcPts val="0"/>
                        </a:spcBef>
                        <a:spcAft>
                          <a:spcPts val="0"/>
                        </a:spcAft>
                        <a:buNone/>
                      </a:pPr>
                      <a:r>
                        <a:rPr lang="en-US" sz="1600" u="none" strike="noStrike" cap="none"/>
                        <a:t>2023</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Gas Car</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Used EV</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$17,000</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-$4,000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$13,000</a:t>
                      </a:r>
                      <a:endParaRPr/>
                    </a:p>
                  </a:txBody>
                  <a:tcPr marL="91450" marR="91450" marT="45725" marB="45725"/>
                </a:tc>
                <a:extLst>
                  <a:ext uri="{0D108BD9-81ED-4DB2-BD59-A6C34878D82A}">
                    <a16:rowId xmlns:a16="http://schemas.microsoft.com/office/drawing/2014/main" val="10001"/>
                  </a:ext>
                </a:extLst>
              </a:tr>
              <a:tr h="5205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EV Charger</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$1,200</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-360 (30C)</a:t>
                      </a: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$840</a:t>
                      </a:r>
                      <a:endParaRPr/>
                    </a:p>
                  </a:txBody>
                  <a:tcPr marL="91450" marR="91450" marT="45725" marB="45725"/>
                </a:tc>
                <a:extLst>
                  <a:ext uri="{0D108BD9-81ED-4DB2-BD59-A6C34878D82A}">
                    <a16:rowId xmlns:a16="http://schemas.microsoft.com/office/drawing/2014/main" val="10002"/>
                  </a:ext>
                </a:extLst>
              </a:tr>
              <a:tr h="5205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60A Electric Panel</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200A Electric Panel</a:t>
                      </a: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$2,000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-$1,000 (HEEHRA)</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-$300 (25C)</a:t>
                      </a: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$700</a:t>
                      </a:r>
                      <a:endParaRPr/>
                    </a:p>
                  </a:txBody>
                  <a:tcPr marL="91450" marR="91450" marT="45725" marB="45725"/>
                </a:tc>
                <a:extLst>
                  <a:ext uri="{0D108BD9-81ED-4DB2-BD59-A6C34878D82A}">
                    <a16:rowId xmlns:a16="http://schemas.microsoft.com/office/drawing/2014/main" val="10003"/>
                  </a:ext>
                </a:extLst>
              </a:tr>
              <a:tr h="5205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Electric Wiring</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$2,500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-$1,250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$1,250</a:t>
                      </a:r>
                      <a:endParaRPr/>
                    </a:p>
                  </a:txBody>
                  <a:tcPr marL="91450" marR="91450" marT="45725" marB="45725"/>
                </a:tc>
                <a:extLst>
                  <a:ext uri="{0D108BD9-81ED-4DB2-BD59-A6C34878D82A}">
                    <a16:rowId xmlns:a16="http://schemas.microsoft.com/office/drawing/2014/main" val="10004"/>
                  </a:ext>
                </a:extLst>
              </a:tr>
              <a:tr h="520575">
                <a:tc>
                  <a:txBody>
                    <a:bodyPr/>
                    <a:lstStyle/>
                    <a:p>
                      <a:pPr marL="0" marR="0" lvl="0" indent="0" algn="l" rtl="0">
                        <a:lnSpc>
                          <a:spcPct val="100000"/>
                        </a:lnSpc>
                        <a:spcBef>
                          <a:spcPts val="0"/>
                        </a:spcBef>
                        <a:spcAft>
                          <a:spcPts val="0"/>
                        </a:spcAft>
                        <a:buNone/>
                      </a:pPr>
                      <a:r>
                        <a:rPr lang="en-US" sz="1600" u="none" strike="noStrike" cap="none"/>
                        <a:t>2024</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Gas Range</a:t>
                      </a:r>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Induction Range</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$1,300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-$650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$650</a:t>
                      </a:r>
                      <a:endParaRPr/>
                    </a:p>
                  </a:txBody>
                  <a:tcPr marL="91450" marR="91450" marT="45725" marB="45725"/>
                </a:tc>
                <a:extLst>
                  <a:ext uri="{0D108BD9-81ED-4DB2-BD59-A6C34878D82A}">
                    <a16:rowId xmlns:a16="http://schemas.microsoft.com/office/drawing/2014/main" val="10005"/>
                  </a:ext>
                </a:extLst>
              </a:tr>
              <a:tr h="520575">
                <a:tc>
                  <a:txBody>
                    <a:bodyPr/>
                    <a:lstStyle/>
                    <a:p>
                      <a:pPr marL="0" marR="0" lvl="0" indent="0" algn="l" rtl="0">
                        <a:lnSpc>
                          <a:spcPct val="100000"/>
                        </a:lnSpc>
                        <a:spcBef>
                          <a:spcPts val="0"/>
                        </a:spcBef>
                        <a:spcAft>
                          <a:spcPts val="0"/>
                        </a:spcAft>
                        <a:buNone/>
                      </a:pPr>
                      <a:r>
                        <a:rPr lang="en-US" sz="1600" u="none" strike="noStrike" cap="none"/>
                        <a:t>2026</a:t>
                      </a:r>
                      <a:endParaRPr/>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Weatherization</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$1,600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-$800 (HEEHRA)</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$800</a:t>
                      </a:r>
                      <a:endParaRPr/>
                    </a:p>
                  </a:txBody>
                  <a:tcPr marL="91450" marR="91450" marT="45725" marB="45725"/>
                </a:tc>
                <a:extLst>
                  <a:ext uri="{0D108BD9-81ED-4DB2-BD59-A6C34878D82A}">
                    <a16:rowId xmlns:a16="http://schemas.microsoft.com/office/drawing/2014/main" val="10006"/>
                  </a:ext>
                </a:extLst>
              </a:tr>
              <a:tr h="520575">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Gas Furnace &amp; Central AC Unit</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Central Heat Pump</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$12,000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-$6,000 (HEEHRA)</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-$1,800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$4,200</a:t>
                      </a:r>
                      <a:endParaRPr/>
                    </a:p>
                  </a:txBody>
                  <a:tcPr marL="91450" marR="91450" marT="45725" marB="45725"/>
                </a:tc>
                <a:extLst>
                  <a:ext uri="{0D108BD9-81ED-4DB2-BD59-A6C34878D82A}">
                    <a16:rowId xmlns:a16="http://schemas.microsoft.com/office/drawing/2014/main" val="10007"/>
                  </a:ext>
                </a:extLst>
              </a:tr>
              <a:tr h="520575">
                <a:tc>
                  <a:txBody>
                    <a:bodyPr/>
                    <a:lstStyle/>
                    <a:p>
                      <a:pPr marL="0" marR="0" lvl="0" indent="0" algn="l" rtl="0">
                        <a:lnSpc>
                          <a:spcPct val="100000"/>
                        </a:lnSpc>
                        <a:spcBef>
                          <a:spcPts val="0"/>
                        </a:spcBef>
                        <a:spcAft>
                          <a:spcPts val="0"/>
                        </a:spcAft>
                        <a:buNone/>
                      </a:pPr>
                      <a:r>
                        <a:rPr lang="en-US" sz="1600" u="none" strike="noStrike" cap="none"/>
                        <a:t>2028</a:t>
                      </a:r>
                      <a:endParaRPr/>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t>Rooftop Solar</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$19,000</a:t>
                      </a:r>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-$5,700 (25D)</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u="none" strike="noStrike" cap="none"/>
                        <a:t>$13,300</a:t>
                      </a:r>
                      <a:endParaRPr/>
                    </a:p>
                  </a:txBody>
                  <a:tcPr marL="91450" marR="91450" marT="45725" marB="45725"/>
                </a:tc>
                <a:extLst>
                  <a:ext uri="{0D108BD9-81ED-4DB2-BD59-A6C34878D82A}">
                    <a16:rowId xmlns:a16="http://schemas.microsoft.com/office/drawing/2014/main" val="10008"/>
                  </a:ext>
                </a:extLst>
              </a:tr>
              <a:tr h="520575">
                <a:tc>
                  <a:txBody>
                    <a:bodyPr/>
                    <a:lstStyle/>
                    <a:p>
                      <a:pPr marL="0" marR="0" lvl="0" indent="0" algn="l" rtl="0">
                        <a:lnSpc>
                          <a:spcPct val="100000"/>
                        </a:lnSpc>
                        <a:spcBef>
                          <a:spcPts val="0"/>
                        </a:spcBef>
                        <a:spcAft>
                          <a:spcPts val="0"/>
                        </a:spcAft>
                        <a:buNone/>
                      </a:pPr>
                      <a:r>
                        <a:rPr lang="en-US" sz="1600" b="1" u="none" strike="noStrike" cap="none"/>
                        <a:t>Total</a:t>
                      </a:r>
                      <a:endParaRPr/>
                    </a:p>
                  </a:txBody>
                  <a:tcPr marL="91450" marR="91450" marT="45725" marB="45725"/>
                </a:tc>
                <a:tc>
                  <a:txBody>
                    <a:bodyPr/>
                    <a:lstStyle/>
                    <a:p>
                      <a:pPr marL="0" marR="0" lvl="0" indent="0" algn="l" rtl="0">
                        <a:lnSpc>
                          <a:spcPct val="100000"/>
                        </a:lnSpc>
                        <a:spcBef>
                          <a:spcPts val="0"/>
                        </a:spcBef>
                        <a:spcAft>
                          <a:spcPts val="0"/>
                        </a:spcAft>
                        <a:buNone/>
                      </a:pPr>
                      <a:endParaRPr sz="1600" b="1"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600" b="1"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a:t>$59,600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dirty="0"/>
                        <a:t>-$11,200</a:t>
                      </a:r>
                      <a:endParaRPr dirty="0"/>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a:t>-$12,610</a:t>
                      </a:r>
                      <a:endParaRPr/>
                    </a:p>
                  </a:txBody>
                  <a:tcPr marL="91450" marR="91450" marT="45725" marB="45725"/>
                </a:tc>
                <a:tc>
                  <a:txBody>
                    <a:bodyPr/>
                    <a:lstStyle/>
                    <a:p>
                      <a:pPr marL="0" marR="0" lvl="0" indent="0" algn="r" rtl="0">
                        <a:lnSpc>
                          <a:spcPct val="100000"/>
                        </a:lnSpc>
                        <a:spcBef>
                          <a:spcPts val="0"/>
                        </a:spcBef>
                        <a:spcAft>
                          <a:spcPts val="0"/>
                        </a:spcAft>
                        <a:buNone/>
                      </a:pPr>
                      <a:r>
                        <a:rPr lang="en-US" sz="1600" b="1" u="none" strike="noStrike" cap="none" dirty="0"/>
                        <a:t>$34,990</a:t>
                      </a:r>
                      <a:endParaRPr dirty="0"/>
                    </a:p>
                  </a:txBody>
                  <a:tcPr marL="91450" marR="91450" marT="45725" marB="45725"/>
                </a:tc>
                <a:extLst>
                  <a:ext uri="{0D108BD9-81ED-4DB2-BD59-A6C34878D82A}">
                    <a16:rowId xmlns:a16="http://schemas.microsoft.com/office/drawing/2014/main" val="1000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22"/>
          <p:cNvSpPr/>
          <p:nvPr/>
        </p:nvSpPr>
        <p:spPr>
          <a:xfrm>
            <a:off x="-50800" y="0"/>
            <a:ext cx="6001434" cy="68580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1" name="Google Shape;921;p122"/>
          <p:cNvSpPr txBox="1">
            <a:spLocks noGrp="1"/>
          </p:cNvSpPr>
          <p:nvPr>
            <p:ph type="body" idx="1"/>
          </p:nvPr>
        </p:nvSpPr>
        <p:spPr>
          <a:xfrm>
            <a:off x="-50799" y="2278966"/>
            <a:ext cx="5438726" cy="400847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000" b="1" dirty="0"/>
              <a:t>Visit the CERTs Guide to the Inflation Reduction Act to learn more:</a:t>
            </a:r>
            <a:endParaRPr lang="en-US" sz="3200" dirty="0"/>
          </a:p>
          <a:p>
            <a:pPr marL="0" lvl="0" indent="0" algn="ctr" rtl="0">
              <a:lnSpc>
                <a:spcPct val="100000"/>
              </a:lnSpc>
              <a:spcBef>
                <a:spcPts val="0"/>
              </a:spcBef>
              <a:spcAft>
                <a:spcPts val="0"/>
              </a:spcAft>
              <a:buSzPts val="3200"/>
              <a:buNone/>
            </a:pPr>
            <a:endParaRPr lang="en-US" sz="3000" b="1" dirty="0">
              <a:solidFill>
                <a:schemeClr val="lt2"/>
              </a:solidFill>
            </a:endParaRPr>
          </a:p>
          <a:p>
            <a:pPr marL="0" lvl="0" indent="0" algn="ctr" rtl="0">
              <a:lnSpc>
                <a:spcPct val="100000"/>
              </a:lnSpc>
              <a:spcBef>
                <a:spcPts val="0"/>
              </a:spcBef>
              <a:spcAft>
                <a:spcPts val="0"/>
              </a:spcAft>
              <a:buClr>
                <a:srgbClr val="000000"/>
              </a:buClr>
              <a:buSzPts val="3200"/>
              <a:buFont typeface="Arial"/>
              <a:buNone/>
            </a:pPr>
            <a:r>
              <a:rPr lang="en-US" sz="3000" dirty="0">
                <a:solidFill>
                  <a:schemeClr val="lt2"/>
                </a:solidFill>
              </a:rPr>
              <a:t>on.mncerts.org/IRA</a:t>
            </a:r>
            <a:endParaRPr lang="en-US" sz="3000" i="1" dirty="0">
              <a:latin typeface="Arial"/>
              <a:ea typeface="Arial"/>
              <a:cs typeface="Arial"/>
              <a:sym typeface="Arial"/>
            </a:endParaRPr>
          </a:p>
        </p:txBody>
      </p:sp>
      <p:pic>
        <p:nvPicPr>
          <p:cNvPr id="922" name="Google Shape;922;p122"/>
          <p:cNvPicPr preferRelativeResize="0"/>
          <p:nvPr/>
        </p:nvPicPr>
        <p:blipFill rotWithShape="1">
          <a:blip r:embed="rId3">
            <a:alphaModFix/>
          </a:blip>
          <a:srcRect/>
          <a:stretch/>
        </p:blipFill>
        <p:spPr>
          <a:xfrm>
            <a:off x="230235" y="265176"/>
            <a:ext cx="3174171" cy="783746"/>
          </a:xfrm>
          <a:prstGeom prst="rect">
            <a:avLst/>
          </a:prstGeom>
          <a:noFill/>
          <a:ln>
            <a:noFill/>
          </a:ln>
        </p:spPr>
      </p:pic>
      <p:pic>
        <p:nvPicPr>
          <p:cNvPr id="923" name="Google Shape;923;p122"/>
          <p:cNvPicPr preferRelativeResize="0"/>
          <p:nvPr/>
        </p:nvPicPr>
        <p:blipFill rotWithShape="1">
          <a:blip r:embed="rId4">
            <a:alphaModFix/>
          </a:blip>
          <a:srcRect/>
          <a:stretch/>
        </p:blipFill>
        <p:spPr>
          <a:xfrm>
            <a:off x="5387927" y="0"/>
            <a:ext cx="7648136" cy="6858000"/>
          </a:xfrm>
          <a:prstGeom prst="rect">
            <a:avLst/>
          </a:prstGeom>
          <a:noFill/>
          <a:ln>
            <a:noFill/>
          </a:ln>
        </p:spPr>
      </p:pic>
    </p:spTree>
  </p:cSld>
  <p:clrMapOvr>
    <a:masterClrMapping/>
  </p:clrMapOvr>
</p:sld>
</file>

<file path=ppt/theme/theme1.xml><?xml version="1.0" encoding="utf-8"?>
<a:theme xmlns:a="http://schemas.openxmlformats.org/drawingml/2006/main" name="CERTs Theme">
  <a:themeElements>
    <a:clrScheme name="CERTs">
      <a:dk1>
        <a:srgbClr val="000000"/>
      </a:dk1>
      <a:lt1>
        <a:srgbClr val="FFFFFF"/>
      </a:lt1>
      <a:dk2>
        <a:srgbClr val="000000"/>
      </a:dk2>
      <a:lt2>
        <a:srgbClr val="FFFFFF"/>
      </a:lt2>
      <a:accent1>
        <a:srgbClr val="86A8CC"/>
      </a:accent1>
      <a:accent2>
        <a:srgbClr val="FFCA38"/>
      </a:accent2>
      <a:accent3>
        <a:srgbClr val="76A240"/>
      </a:accent3>
      <a:accent4>
        <a:srgbClr val="86A8CC"/>
      </a:accent4>
      <a:accent5>
        <a:srgbClr val="FFCA38"/>
      </a:accent5>
      <a:accent6>
        <a:srgbClr val="76A240"/>
      </a:accent6>
      <a:hlink>
        <a:srgbClr val="005397"/>
      </a:hlink>
      <a:folHlink>
        <a:srgbClr val="0053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4401</TotalTime>
  <Words>1153</Words>
  <Application>Microsoft Office PowerPoint</Application>
  <PresentationFormat>Widescreen</PresentationFormat>
  <Paragraphs>158</Paragraphs>
  <Slides>6</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vt:i4>
      </vt:variant>
    </vt:vector>
  </HeadingPairs>
  <TitlesOfParts>
    <vt:vector size="10" baseType="lpstr">
      <vt:lpstr>Arial</vt:lpstr>
      <vt:lpstr>Calibri</vt:lpstr>
      <vt:lpstr>CERTs Theme</vt:lpstr>
      <vt:lpstr>1_Minnesota</vt:lpstr>
      <vt:lpstr>An Inflation Reduction Act Overview </vt:lpstr>
      <vt:lpstr>Case Study: The Coleman Family</vt:lpstr>
      <vt:lpstr>The Colemans IRA Journey</vt:lpstr>
      <vt:lpstr>Case Study: The Garcia Family</vt:lpstr>
      <vt:lpstr>The Garcia Family IRA Journey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Inflation Reduction Act Overview</dc:title>
  <dc:creator>Diana McKeown</dc:creator>
  <cp:lastModifiedBy>Shaylyn M Bernhardt</cp:lastModifiedBy>
  <cp:revision>39</cp:revision>
  <cp:lastPrinted>2023-04-06T23:18:17Z</cp:lastPrinted>
  <dcterms:created xsi:type="dcterms:W3CDTF">2020-11-18T15:58:28Z</dcterms:created>
  <dcterms:modified xsi:type="dcterms:W3CDTF">2023-08-02T19:50:01Z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0x010100E665D7ED6BA2C24ABAAC6E5962F6A4D3</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