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2"/>
  </p:notesMasterIdLst>
  <p:sldIdLst>
    <p:sldId id="256" r:id="rId3"/>
    <p:sldId id="265" r:id="rId4"/>
    <p:sldId id="266" r:id="rId5"/>
    <p:sldId id="268" r:id="rId6"/>
    <p:sldId id="270" r:id="rId7"/>
    <p:sldId id="272" r:id="rId8"/>
    <p:sldId id="276" r:id="rId9"/>
    <p:sldId id="278" r:id="rId10"/>
    <p:sldId id="300" r:id="rId11"/>
  </p:sldIdLst>
  <p:sldSz cx="12192000" cy="6858000"/>
  <p:notesSz cx="7010400" cy="9296400"/>
  <p:embeddedFontLs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UuePJgO9k6c3VLJlLXj1VnK+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3CE873-C9DD-4068-B216-9B48AE7FCBA8}">
  <a:tblStyle styleId="{273CE873-C9DD-4068-B216-9B48AE7FCBA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77DFDD-46D5-48ED-9D82-A07FE4CB722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B747A9C-BEDE-4728-B308-1B2C4A7B9A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b="off" i="off"/>
      <a:tcStyle>
        <a:tcBdr/>
        <a:fill>
          <a:solidFill>
            <a:srgbClr val="CACCD2"/>
          </a:solidFill>
        </a:fill>
      </a:tcStyle>
    </a:band1H>
    <a:band2H>
      <a:tcTxStyle b="off" i="off"/>
      <a:tcStyle>
        <a:tcBdr/>
      </a:tcStyle>
    </a:band2H>
    <a:band1V>
      <a:tcTxStyle b="off" i="off"/>
      <a:tcStyle>
        <a:tcBdr/>
        <a:fill>
          <a:solidFill>
            <a:srgbClr val="CACCD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61" autoAdjust="0"/>
  </p:normalViewPr>
  <p:slideViewPr>
    <p:cSldViewPr snapToGrid="0">
      <p:cViewPr varScale="1">
        <p:scale>
          <a:sx n="38" d="100"/>
          <a:sy n="38" d="100"/>
        </p:scale>
        <p:origin x="1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1.xml"/><Relationship Id="rId68" Type="http://customschemas.google.com/relationships/presentationmetadata" Target="metadata"/><Relationship Id="rId7" Type="http://schemas.openxmlformats.org/officeDocument/2006/relationships/slide" Target="slides/slide5.xml"/><Relationship Id="rId12" Type="http://schemas.openxmlformats.org/officeDocument/2006/relationships/notesMaster" Target="notesMasters/notesMaster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20" tIns="93120" rIns="93120" bIns="93120" anchor="t"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20" tIns="93120" rIns="93120" bIns="93120" anchor="t" anchorCtr="0">
            <a:noAutofit/>
          </a:bodyPr>
          <a:lstStyle>
            <a:lvl1pPr marR="0" lvl="0" algn="r"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5" name="Google Shape;5;n"/>
          <p:cNvSpPr>
            <a:spLocks noGrp="1" noRot="1" noChangeAspect="1"/>
          </p:cNvSpPr>
          <p:nvPr>
            <p:ph type="sldImg" idx="3"/>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lvl1pPr marL="457200" marR="0" lvl="0"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20" tIns="93120" rIns="93120" bIns="93120" anchor="b" anchorCtr="0">
            <a:noAutofit/>
          </a:bodyPr>
          <a:lstStyle>
            <a:lvl1pPr marR="0" lvl="0" algn="l" rtl="0">
              <a:lnSpc>
                <a:spcPct val="100000"/>
              </a:lnSpc>
              <a:spcBef>
                <a:spcPts val="0"/>
              </a:spcBef>
              <a:spcAft>
                <a:spcPts val="0"/>
              </a:spcAft>
              <a:buClr>
                <a:schemeClr val="dk1"/>
              </a:buClr>
              <a:buSzPts val="1400"/>
              <a:buFont typeface="Arial"/>
              <a:buNone/>
              <a:defRPr sz="13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2pPr>
            <a:lvl3pPr marR="0" lvl="2"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3pPr>
            <a:lvl4pPr marR="0" lvl="3"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4pPr>
            <a:lvl5pPr marR="0" lvl="4" algn="ctr"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5pPr>
            <a:lvl6pPr marR="0" lvl="5"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6pPr>
            <a:lvl7pPr marR="0" lvl="6"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7pPr>
            <a:lvl8pPr marR="0" lvl="7"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8pPr>
            <a:lvl9pPr marR="0" lvl="8" algn="l" rtl="0">
              <a:lnSpc>
                <a:spcPct val="100000"/>
              </a:lnSpc>
              <a:spcBef>
                <a:spcPts val="0"/>
              </a:spcBef>
              <a:spcAft>
                <a:spcPts val="0"/>
              </a:spcAft>
              <a:buClr>
                <a:srgbClr val="355C8B"/>
              </a:buClr>
              <a:buSzPts val="1400"/>
              <a:buFont typeface="Cabin"/>
              <a:buNone/>
              <a:defRPr sz="3300" b="0" i="0" u="none" strike="noStrike" cap="none">
                <a:solidFill>
                  <a:srgbClr val="355C8B"/>
                </a:solidFill>
                <a:latin typeface="Cabin"/>
                <a:ea typeface="Cabin"/>
                <a:cs typeface="Cabin"/>
                <a:sym typeface="Cabin"/>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smtClean="0">
                <a:solidFill>
                  <a:schemeClr val="dk1"/>
                </a:solidFill>
              </a:rPr>
              <a:pPr algn="r"/>
              <a:t>‹#›</a:t>
            </a:fld>
            <a:endParaRPr lang="en-US"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Prescription_drug_prices_in_the_United_States" TargetMode="External"/><Relationship Id="rId13" Type="http://schemas.openxmlformats.org/officeDocument/2006/relationships/hyperlink" Target="https://en.wikipedia.org/wiki/Affordable_Care_Act" TargetMode="External"/><Relationship Id="rId3" Type="http://schemas.openxmlformats.org/officeDocument/2006/relationships/hyperlink" Target="https://en.wikipedia.org/wiki/Climate_change_policy_of_the_United_States" TargetMode="External"/><Relationship Id="rId7" Type="http://schemas.openxmlformats.org/officeDocument/2006/relationships/hyperlink" Target="https://en.wikipedia.org/wiki/Deficit_reduction_in_the_United_States" TargetMode="External"/><Relationship Id="rId12" Type="http://schemas.openxmlformats.org/officeDocument/2006/relationships/hyperlink" Target="https://en.wikipedia.org/wiki/Energy_in_the_United_Stat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Inflation" TargetMode="External"/><Relationship Id="rId11" Type="http://schemas.openxmlformats.org/officeDocument/2006/relationships/hyperlink" Target="https://en.wikipedia.org/wiki/Joe_Biden" TargetMode="External"/><Relationship Id="rId5" Type="http://schemas.openxmlformats.org/officeDocument/2006/relationships/hyperlink" Target="https://en.wikipedia.org/wiki/Law_of_the_United_States" TargetMode="External"/><Relationship Id="rId10" Type="http://schemas.openxmlformats.org/officeDocument/2006/relationships/hyperlink" Target="https://en.wikipedia.org/wiki/117th_United_States_Congress" TargetMode="External"/><Relationship Id="rId4" Type="http://schemas.openxmlformats.org/officeDocument/2006/relationships/hyperlink" Target="https://en.wikipedia.org/wiki/Greenhouse_gas_emissions_by_the_United_States" TargetMode="External"/><Relationship Id="rId9" Type="http://schemas.openxmlformats.org/officeDocument/2006/relationships/hyperlink" Target="https://en.wikipedia.org/wiki/Clean_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leanenergyresourceteams.org/inflation-reduction-act-what-you-need-kno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1</a:t>
            </a:fld>
            <a:endParaRPr>
              <a:latin typeface="Arial"/>
              <a:ea typeface="Arial"/>
              <a:cs typeface="Arial"/>
              <a:sym typeface="Arial"/>
            </a:endParaRPr>
          </a:p>
        </p:txBody>
      </p:sp>
      <p:sp>
        <p:nvSpPr>
          <p:cNvPr id="530" name="Google Shape;530;p1:notes"/>
          <p:cNvSpPr>
            <a:spLocks noGrp="1" noRot="1" noChangeAspect="1"/>
          </p:cNvSpPr>
          <p:nvPr>
            <p:ph type="sldImg" idx="2"/>
          </p:nvPr>
        </p:nvSpPr>
        <p:spPr>
          <a:xfrm>
            <a:off x="487363" y="731838"/>
            <a:ext cx="6505575" cy="36591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1:notes"/>
          <p:cNvSpPr txBox="1">
            <a:spLocks noGrp="1"/>
          </p:cNvSpPr>
          <p:nvPr>
            <p:ph type="body" idx="1"/>
          </p:nvPr>
        </p:nvSpPr>
        <p:spPr>
          <a:xfrm>
            <a:off x="998769" y="4636582"/>
            <a:ext cx="5480228" cy="4394243"/>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Today we’re going to learn how the Inflation Reduction Act of 2022 can save you money through tax credits and rebates, when you apply energy efficiency methods or upgrade to clean energy technologies within your home.</a:t>
            </a: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little background about the Inflation Reduction Act. This bill represents the largest investment into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3"/>
              </a:rPr>
              <a:t>addressing climate change</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in United States history.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Here the headline: The law is projected to reduce 2030 U.S.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4"/>
              </a:rPr>
              <a:t>greenhouse gas emissions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to 40% below 2005 levels. </a:t>
            </a:r>
            <a:r>
              <a:rPr lang="en-US" sz="1800" b="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This is a game changer</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Inflation Reduction Act of 2022 is a landmark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5"/>
              </a:rPr>
              <a:t>federal law</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which aims to curb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6"/>
              </a:rPr>
              <a:t>inflation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by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7"/>
              </a:rPr>
              <a:t>reducing the deficit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lowering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8"/>
              </a:rPr>
              <a:t>prescription drug prices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investing into domestic energy production while promoting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9"/>
              </a:rPr>
              <a:t>clean 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It was passed by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0"/>
              </a:rPr>
              <a:t>Congress</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signed into law by President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1"/>
              </a:rPr>
              <a:t>Biden</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on August 16,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law will raise $738 billion and authorize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Nearly 400 billion in spending on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2"/>
              </a:rPr>
              <a:t>energy</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and climate change initiatives,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More than $200 billion in deficit reduction,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3 years of </a:t>
            </a:r>
            <a:r>
              <a:rPr lang="en-US" sz="1800" u="sng"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13"/>
              </a:rPr>
              <a:t>Affordable Care Act</a:t>
            </a: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subsidies, prescription drug reform; and more.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06: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4" name="Google Shape;604;p106: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slide that the Clean Energy Resource Teams, or CERTs, has been using for years. It is all about the things people can do in their own homes to be more energy efficient. And the great news is, the Inflation Reduction Act really taps into all of these energy saving opportunities with tax credits and rebates.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first thing to consider is an energy audit for your home. If you're in Xcel Energy territory or Center Point Energy territory, the Home Energy Squad is the provider of these home energy audits. If you're outside of those territories, contact your utility. They'll be able to point you in the right direction. If you have to pay for your home energy audit, you may capture a 30% tax credit, up to $150 through the Inflation Reduction Act. Learn more about Home Energy Audits, and DIY options from CERTs: cleanenergyresourceteams.org/energy-assessment-benchmarking</a:t>
            </a:r>
          </a:p>
        </p:txBody>
      </p:sp>
      <p:sp>
        <p:nvSpPr>
          <p:cNvPr id="605" name="Google Shape;605;p106: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a:solidFill>
                  <a:schemeClr val="dk1"/>
                </a:solidFill>
              </a:rPr>
              <a:pPr algn="r"/>
              <a:t>2</a:t>
            </a:fld>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107: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5" name="Google Shape;615;p107: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Tax credits for energy efficiency have been around for quite a while. Before the Inflation Reduction Act there was a lifetime cap or $500 for energy efficiency tax credits. Now with the Inflation Reduction Act, the cap has changed to $3,200 annually. It’s broken down into a $1,200 maximum annual tax credit for building envelope type improvements, such as windows, doors, insulation, and electrical, plus eligible furnaces, boilers, and central air conditioners. And a $2,000 annual tax credit cap for any combination of air source heat pumps, heat pump water heaters, and biomass stoves or boilers. The Department of Energy created a Savings Hub for Homeowners to help you determine what qualifies for this credit and how to receive the credit, and all other energy efficiency tax credits, when you file your taxes: https://www.energy.gov/save/homeowners </a:t>
            </a:r>
          </a:p>
        </p:txBody>
      </p:sp>
      <p:sp>
        <p:nvSpPr>
          <p:cNvPr id="616" name="Google Shape;616;p107: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a:solidFill>
                  <a:schemeClr val="dk1"/>
                </a:solidFill>
              </a:rPr>
              <a:pPr algn="r"/>
              <a:t>3</a:t>
            </a:fld>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08: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4" name="Google Shape;634;p108: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example of these energy efficient technologies is air source heat pumps. They transfer hot and cold air, instead of creating it. They cool your home in the summer, similar to how your refrigerator keeps your food cold, and they heat in the winter by efficiently transferring warm air back into your home. With technological advances air source heat pumps are practical appliances for our northern climate. And you can receive a 30% tax credit, up to $2,000, for a qualified air source heat pump. CERTs shares more information on how air source heat pumps work, and what you should consider before purchasing one: cleanenergyresourceteams.org/</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ashp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5" name="Google Shape;635;p108: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4</a:t>
            </a:fld>
            <a:endParaRPr sz="13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09: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2" name="Google Shape;652;p109: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Rebates through the Inflation Reduction Act are on their way. Currently the State of Minnesota is putting a plan together on how the rebates will be distributed. The rollout is expected later in 2023 or the beginning of 2024.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two rebate programs are the Home Owner Managing Energy Savings Rebate, or the HOMES Rebate program. And the High-Efficiency Electric Home Rebate Act program, or HEEHRA (pronounced, here-ah).</a:t>
            </a:r>
          </a:p>
        </p:txBody>
      </p:sp>
      <p:sp>
        <p:nvSpPr>
          <p:cNvPr id="653" name="Google Shape;653;p109: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200">
                <a:solidFill>
                  <a:schemeClr val="dk1"/>
                </a:solidFill>
              </a:rPr>
              <a:pPr algn="r"/>
              <a:t>5</a:t>
            </a:fld>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9" name="Google Shape;669;p9:notes"/>
          <p:cNvSpPr txBox="1">
            <a:spLocks noGrp="1"/>
          </p:cNvSpPr>
          <p:nvPr>
            <p:ph type="body" idx="1"/>
          </p:nvPr>
        </p:nvSpPr>
        <p:spPr>
          <a:xfrm>
            <a:off x="685801" y="4343400"/>
            <a:ext cx="5486400" cy="4114800"/>
          </a:xfrm>
          <a:prstGeom prst="rect">
            <a:avLst/>
          </a:prstGeom>
          <a:noFill/>
          <a:ln>
            <a:noFill/>
          </a:ln>
        </p:spPr>
        <p:txBody>
          <a:bodyPr spcFirstLastPara="1" wrap="square" lIns="91195" tIns="91195" rIns="91195" bIns="91195"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HOMES Rebates are for homeowners and multi-family building owners. This is a whole house improvement rebate, which is determined by either a modeled or a measured approach.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you're working with a contractor and you use the modeled approach, the contractor will use a software program to determine the overall energy savings of the project you’re taking on. If your project ends up reducing your energy use by 20%, you would be eligible for a $2,000 rebate. If the model software shows a 35% energy savings or more, the rebate goes up to $4,000.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measured approach, a contractor would come to your home and measure how much energy you currently consume. Then they would complete the energy efficiency improvements you agreed upon, and measure your energy use at the completion of the project. If the energy savings are 20% your rebate will be $2,000. If the energy savings are 35% or more, the rebate is $4,000.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household is low or moderate income, those rebates are doubled.</a:t>
            </a:r>
          </a:p>
        </p:txBody>
      </p:sp>
      <p:sp>
        <p:nvSpPr>
          <p:cNvPr id="670" name="Google Shape;670;p9:notes"/>
          <p:cNvSpPr txBox="1">
            <a:spLocks noGrp="1"/>
          </p:cNvSpPr>
          <p:nvPr>
            <p:ph type="sldNum" idx="12"/>
          </p:nvPr>
        </p:nvSpPr>
        <p:spPr>
          <a:xfrm>
            <a:off x="3884614" y="8685213"/>
            <a:ext cx="2971800" cy="457200"/>
          </a:xfrm>
          <a:prstGeom prst="rect">
            <a:avLst/>
          </a:prstGeom>
          <a:noFill/>
          <a:ln>
            <a:noFill/>
          </a:ln>
        </p:spPr>
        <p:txBody>
          <a:bodyPr spcFirstLastPara="1" wrap="square" lIns="91195" tIns="45573" rIns="91195" bIns="45573" anchor="b" anchorCtr="0">
            <a:noAutofit/>
          </a:bodyPr>
          <a:lstStyle/>
          <a:p>
            <a:pPr algn="r">
              <a:buSzPts val="1200"/>
            </a:pPr>
            <a:fld id="{00000000-1234-1234-1234-123412341234}" type="slidenum">
              <a:rPr lang="en-US" sz="1200">
                <a:solidFill>
                  <a:schemeClr val="dk1"/>
                </a:solidFill>
              </a:rPr>
              <a:pPr algn="r">
                <a:buSzPts val="1200"/>
              </a:pPr>
              <a:t>6</a:t>
            </a:fld>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11: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5" name="Google Shape;705;p111: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High-Efficiency Electric Home Rebate Act, or HEEHRA (pronounced here-ah) covers both equipment and installation costs. This slide shows the maximum rebate amount available for each equipment/installation, and these are point of sales rebates. The total amount that you can take advantage of through HEEHRA is $14,000. This is not a tax credit, you don't need to wait to file your taxes or have a tax appetite. These are rebates that you will receive when you purchase the item, point of sale. </a:t>
            </a:r>
          </a:p>
        </p:txBody>
      </p:sp>
      <p:sp>
        <p:nvSpPr>
          <p:cNvPr id="706" name="Google Shape;706;p111: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7</a:t>
            </a:fld>
            <a:endParaRPr sz="13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4: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5" name="Google Shape;725;p14:notes"/>
          <p:cNvSpPr txBox="1">
            <a:spLocks noGrp="1"/>
          </p:cNvSpPr>
          <p:nvPr>
            <p:ph type="body" idx="1"/>
          </p:nvPr>
        </p:nvSpPr>
        <p:spPr>
          <a:xfrm>
            <a:off x="701041" y="4415791"/>
            <a:ext cx="5608320" cy="4183380"/>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HEERHA rebates also increase for households with low and moderate income. If your household income is 80% of the Area Median Income or lower, you get 100% of these rebates. If your household income is between 80% and 150% of the Area Median Income, these rebates are 50%.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 income is above 150% of your Area Media Income, you’re not eligible for the HEEHRA program, however you can still use the tax credits, up to 30%.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you're a renter you can still tap into the HEEHRA program. Think about appliances that are more portable, a window unit heat pump, an induction cooktop, a heat pump clothes dryer, or something similar. </a:t>
            </a:r>
          </a:p>
          <a:p>
            <a:pPr marL="457175" indent="-228587"/>
            <a:endParaRPr dirty="0"/>
          </a:p>
        </p:txBody>
      </p:sp>
      <p:sp>
        <p:nvSpPr>
          <p:cNvPr id="726" name="Google Shape;726;p14: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pPr algn="r"/>
            <a:fld id="{00000000-1234-1234-1234-123412341234}" type="slidenum">
              <a:rPr lang="en-US" sz="1300">
                <a:solidFill>
                  <a:schemeClr val="dk1"/>
                </a:solidFill>
              </a:rPr>
              <a:pPr algn="r"/>
              <a:t>8</a:t>
            </a:fld>
            <a:endParaRPr sz="13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2:notes"/>
          <p:cNvSpPr txBox="1">
            <a:spLocks noGrp="1"/>
          </p:cNvSpPr>
          <p:nvPr>
            <p:ph type="sldNum" idx="12"/>
          </p:nvPr>
        </p:nvSpPr>
        <p:spPr>
          <a:xfrm>
            <a:off x="3970939" y="8829967"/>
            <a:ext cx="3037840" cy="464820"/>
          </a:xfrm>
          <a:prstGeom prst="rect">
            <a:avLst/>
          </a:prstGeom>
          <a:noFill/>
          <a:ln>
            <a:noFill/>
          </a:ln>
        </p:spPr>
        <p:txBody>
          <a:bodyPr spcFirstLastPara="1" wrap="square" lIns="93120" tIns="46548" rIns="93120" bIns="46548" anchor="b" anchorCtr="0">
            <a:noAutofit/>
          </a:bodyPr>
          <a:lstStyle/>
          <a:p>
            <a:fld id="{00000000-1234-1234-1234-123412341234}" type="slidenum">
              <a:rPr lang="en-US">
                <a:latin typeface="Arial"/>
                <a:ea typeface="Arial"/>
                <a:cs typeface="Arial"/>
                <a:sym typeface="Arial"/>
              </a:rPr>
              <a:pPr/>
              <a:t>9</a:t>
            </a:fld>
            <a:endParaRPr>
              <a:latin typeface="Arial"/>
              <a:ea typeface="Arial"/>
              <a:cs typeface="Arial"/>
              <a:sym typeface="Arial"/>
            </a:endParaRPr>
          </a:p>
        </p:txBody>
      </p:sp>
      <p:sp>
        <p:nvSpPr>
          <p:cNvPr id="917" name="Google Shape;917;p122:notes"/>
          <p:cNvSpPr>
            <a:spLocks noGrp="1" noRot="1" noChangeAspect="1"/>
          </p:cNvSpPr>
          <p:nvPr>
            <p:ph type="sldImg" idx="2"/>
          </p:nvPr>
        </p:nvSpPr>
        <p:spPr>
          <a:xfrm>
            <a:off x="573088" y="768350"/>
            <a:ext cx="6832600" cy="3843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p122:notes"/>
          <p:cNvSpPr txBox="1">
            <a:spLocks noGrp="1"/>
          </p:cNvSpPr>
          <p:nvPr>
            <p:ph type="body" idx="1"/>
          </p:nvPr>
        </p:nvSpPr>
        <p:spPr>
          <a:xfrm>
            <a:off x="1065354" y="4868409"/>
            <a:ext cx="5845577" cy="4613956"/>
          </a:xfrm>
          <a:prstGeom prst="rect">
            <a:avLst/>
          </a:prstGeom>
          <a:noFill/>
          <a:ln>
            <a:noFill/>
          </a:ln>
        </p:spPr>
        <p:txBody>
          <a:bodyPr spcFirstLastPara="1" wrap="square" lIns="93120" tIns="93120" rIns="93120" bIns="93120" anchor="t" anchorCtr="0">
            <a:noAutofit/>
          </a:bodyPr>
          <a:lstStyle/>
          <a:p>
            <a:pPr marL="0" marR="0">
              <a:lnSpc>
                <a:spcPct val="107000"/>
              </a:lnSpc>
              <a:spcBef>
                <a:spcPts val="0"/>
              </a:spcBef>
              <a:spcAft>
                <a:spcPts val="800"/>
              </a:spcAft>
            </a:pPr>
            <a:r>
              <a:rPr lang="en-US" sz="1800"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Clean Energy Resource Teams share tools and resources to keep you informed on how to save energy and money with energy efficiency methods and clean energy options. Visit their Guide to the Inflation Reduction Act for updates to help you take advantage of the clean energy incentives within the bill: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https://www.cleanenergyresourceteams.org/inflation-reduction-act-what-you-need-know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Thank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this is the end of the Tax Credits and Rebates for Residents presentation.</a:t>
            </a:r>
          </a:p>
          <a:p>
            <a:pPr marL="0" marR="0">
              <a:lnSpc>
                <a:spcPct val="107000"/>
              </a:lnSpc>
              <a:spcBef>
                <a:spcPts val="0"/>
              </a:spcBef>
              <a:spcAft>
                <a:spcPts val="800"/>
              </a:spcAft>
            </a:pPr>
            <a:endPar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Please note:</a:t>
            </a:r>
            <a:r>
              <a:rPr lang="en-US" sz="1800" i="1" kern="1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We're sharing resources to assist Minnesotans who are seeking information about federal funding opportunities. These resources are based on preliminary information released by the federal government. Program information may change as more guidance is provided by federal and state governments. For specific information on federal funding, please visit the relevant U.S. Government websites and consult with tax professionals regarding tax incentives that apply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72"/>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72"/>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Font typeface="Calibri"/>
              <a:buNone/>
              <a:defRPr sz="7200" b="1">
                <a:latin typeface="Calibri"/>
                <a:ea typeface="Calibri"/>
                <a:cs typeface="Calibri"/>
                <a:sym typeface="Calibri"/>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pic>
        <p:nvPicPr>
          <p:cNvPr id="15" name="Google Shape;15;p72"/>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16" name="Google Shape;16;p72"/>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Alternative Title Slide">
  <p:cSld name="2_Alternative Title Slide">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9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and Photo">
  <p:cSld name="1_Text and Photo">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dk2"/>
              </a:buClr>
              <a:buSzPts val="1400"/>
              <a:buFont typeface="Calibri"/>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4" name="Google Shape;94;p126"/>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126"/>
          <p:cNvSpPr txBox="1">
            <a:spLocks noGrp="1"/>
          </p:cNvSpPr>
          <p:nvPr>
            <p:ph type="body" idx="2"/>
          </p:nvPr>
        </p:nvSpPr>
        <p:spPr>
          <a:xfrm>
            <a:off x="609600" y="6134100"/>
            <a:ext cx="10972800" cy="5207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0"/>
              </a:spcBef>
              <a:spcAft>
                <a:spcPts val="0"/>
              </a:spcAft>
              <a:buSzPts val="2200"/>
              <a:buNone/>
              <a:defRPr sz="2200">
                <a:solidFill>
                  <a:srgbClr val="005397"/>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6"/>
          <p:cNvSpPr>
            <a:spLocks noGrp="1"/>
          </p:cNvSpPr>
          <p:nvPr>
            <p:ph type="pic" idx="3"/>
          </p:nvPr>
        </p:nvSpPr>
        <p:spPr>
          <a:xfrm>
            <a:off x="6134100" y="1585913"/>
            <a:ext cx="5448300" cy="4548187"/>
          </a:xfrm>
          <a:prstGeom prst="rect">
            <a:avLst/>
          </a:prstGeom>
          <a:noFill/>
          <a:ln>
            <a:noFill/>
          </a:ln>
        </p:spPr>
      </p:sp>
      <p:pic>
        <p:nvPicPr>
          <p:cNvPr id="97" name="Google Shape;97;p126"/>
          <p:cNvPicPr preferRelativeResize="0"/>
          <p:nvPr/>
        </p:nvPicPr>
        <p:blipFill rotWithShape="1">
          <a:blip r:embed="rId2">
            <a:alphaModFix/>
          </a:blip>
          <a:srcRect/>
          <a:stretch/>
        </p:blipFill>
        <p:spPr>
          <a:xfrm>
            <a:off x="11062015" y="289774"/>
            <a:ext cx="784364" cy="755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Logo)">
  <p:cSld name="Title Slide (Logo)">
    <p:bg>
      <p:bgPr>
        <a:solidFill>
          <a:schemeClr val="lt1"/>
        </a:solidFill>
        <a:effectLst/>
      </p:bgPr>
    </p:bg>
    <p:spTree>
      <p:nvGrpSpPr>
        <p:cNvPr id="1" name="Shape 108"/>
        <p:cNvGrpSpPr/>
        <p:nvPr/>
      </p:nvGrpSpPr>
      <p:grpSpPr>
        <a:xfrm>
          <a:off x="0" y="0"/>
          <a:ext cx="0" cy="0"/>
          <a:chOff x="0" y="0"/>
          <a:chExt cx="0" cy="0"/>
        </a:xfrm>
      </p:grpSpPr>
      <p:sp>
        <p:nvSpPr>
          <p:cNvPr id="109" name="Google Shape;109;p129"/>
          <p:cNvSpPr txBox="1"/>
          <p:nvPr/>
        </p:nvSpPr>
        <p:spPr>
          <a:xfrm>
            <a:off x="0" y="4092602"/>
            <a:ext cx="12192000" cy="1295182"/>
          </a:xfrm>
          <a:prstGeom prst="rect">
            <a:avLst/>
          </a:prstGeom>
          <a:solidFill>
            <a:schemeClr val="accent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10" name="Google Shape;110;p129"/>
          <p:cNvSpPr txBox="1">
            <a:spLocks noGrp="1"/>
          </p:cNvSpPr>
          <p:nvPr>
            <p:ph type="ctrTitle"/>
          </p:nvPr>
        </p:nvSpPr>
        <p:spPr>
          <a:xfrm>
            <a:off x="266700" y="4092602"/>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29"/>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129"/>
          <p:cNvSpPr txBox="1">
            <a:spLocks noGrp="1"/>
          </p:cNvSpPr>
          <p:nvPr>
            <p:ph type="body" idx="1"/>
          </p:nvPr>
        </p:nvSpPr>
        <p:spPr>
          <a:xfrm>
            <a:off x="838200" y="5644883"/>
            <a:ext cx="10515600" cy="71146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2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2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2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129"/>
          <p:cNvPicPr preferRelativeResize="0"/>
          <p:nvPr/>
        </p:nvPicPr>
        <p:blipFill rotWithShape="1">
          <a:blip r:embed="rId2">
            <a:alphaModFix/>
          </a:blip>
          <a:srcRect/>
          <a:stretch/>
        </p:blipFill>
        <p:spPr>
          <a:xfrm>
            <a:off x="3467089" y="1918569"/>
            <a:ext cx="5257822" cy="7960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Reversed Logo)">
  <p:cSld name="Title Slide (Reversed Logo)">
    <p:bg>
      <p:bgPr>
        <a:solidFill>
          <a:schemeClr val="dk1"/>
        </a:solidFill>
        <a:effectLst/>
      </p:bgPr>
    </p:bg>
    <p:spTree>
      <p:nvGrpSpPr>
        <p:cNvPr id="1" name="Shape 117"/>
        <p:cNvGrpSpPr/>
        <p:nvPr/>
      </p:nvGrpSpPr>
      <p:grpSpPr>
        <a:xfrm>
          <a:off x="0" y="0"/>
          <a:ext cx="0" cy="0"/>
          <a:chOff x="0" y="0"/>
          <a:chExt cx="0" cy="0"/>
        </a:xfrm>
      </p:grpSpPr>
      <p:sp>
        <p:nvSpPr>
          <p:cNvPr id="118" name="Google Shape;118;p130"/>
          <p:cNvSpPr txBox="1"/>
          <p:nvPr/>
        </p:nvSpPr>
        <p:spPr>
          <a:xfrm>
            <a:off x="0" y="4092604"/>
            <a:ext cx="12192000" cy="1295182"/>
          </a:xfrm>
          <a:prstGeom prst="rect">
            <a:avLst/>
          </a:prstGeom>
          <a:solidFill>
            <a:schemeClr val="accent2"/>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19" name="Google Shape;119;p130"/>
          <p:cNvSpPr txBox="1">
            <a:spLocks noGrp="1"/>
          </p:cNvSpPr>
          <p:nvPr>
            <p:ph type="ctrTitle"/>
          </p:nvPr>
        </p:nvSpPr>
        <p:spPr>
          <a:xfrm>
            <a:off x="266700" y="4092602"/>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30"/>
          <p:cNvSpPr/>
          <p:nvPr/>
        </p:nvSpPr>
        <p:spPr>
          <a:xfrm>
            <a:off x="0" y="5387786"/>
            <a:ext cx="12192000" cy="147021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130"/>
          <p:cNvSpPr txBox="1">
            <a:spLocks noGrp="1"/>
          </p:cNvSpPr>
          <p:nvPr>
            <p:ph type="body" idx="1"/>
          </p:nvPr>
        </p:nvSpPr>
        <p:spPr>
          <a:xfrm>
            <a:off x="838200" y="5644883"/>
            <a:ext cx="10515600" cy="71146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3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3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3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130"/>
          <p:cNvPicPr preferRelativeResize="0"/>
          <p:nvPr/>
        </p:nvPicPr>
        <p:blipFill rotWithShape="1">
          <a:blip r:embed="rId2">
            <a:alphaModFix/>
          </a:blip>
          <a:srcRect/>
          <a:stretch/>
        </p:blipFill>
        <p:spPr>
          <a:xfrm>
            <a:off x="3114898" y="1440399"/>
            <a:ext cx="5962204" cy="14229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hoto)">
  <p:cSld name="Title Slide (Photo)">
    <p:bg>
      <p:bgPr>
        <a:solidFill>
          <a:schemeClr val="lt1"/>
        </a:solidFill>
        <a:effectLst/>
      </p:bgPr>
    </p:bg>
    <p:spTree>
      <p:nvGrpSpPr>
        <p:cNvPr id="1" name="Shape 126"/>
        <p:cNvGrpSpPr/>
        <p:nvPr/>
      </p:nvGrpSpPr>
      <p:grpSpPr>
        <a:xfrm>
          <a:off x="0" y="0"/>
          <a:ext cx="0" cy="0"/>
          <a:chOff x="0" y="0"/>
          <a:chExt cx="0" cy="0"/>
        </a:xfrm>
      </p:grpSpPr>
      <p:sp>
        <p:nvSpPr>
          <p:cNvPr id="127" name="Google Shape;127;p131"/>
          <p:cNvSpPr txBox="1"/>
          <p:nvPr/>
        </p:nvSpPr>
        <p:spPr>
          <a:xfrm>
            <a:off x="0" y="3477837"/>
            <a:ext cx="12192000" cy="1295182"/>
          </a:xfrm>
          <a:prstGeom prst="rect">
            <a:avLst/>
          </a:prstGeom>
          <a:solidFill>
            <a:schemeClr val="accent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28" name="Google Shape;128;p131"/>
          <p:cNvSpPr txBox="1">
            <a:spLocks noGrp="1"/>
          </p:cNvSpPr>
          <p:nvPr>
            <p:ph type="ctrTitle"/>
          </p:nvPr>
        </p:nvSpPr>
        <p:spPr>
          <a:xfrm>
            <a:off x="266700" y="3477837"/>
            <a:ext cx="11658600" cy="1295182"/>
          </a:xfrm>
          <a:prstGeom prst="rect">
            <a:avLst/>
          </a:prstGeom>
          <a:no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31"/>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131"/>
          <p:cNvSpPr txBox="1">
            <a:spLocks noGrp="1"/>
          </p:cNvSpPr>
          <p:nvPr>
            <p:ph type="body" idx="1"/>
          </p:nvPr>
        </p:nvSpPr>
        <p:spPr>
          <a:xfrm>
            <a:off x="838200" y="5041204"/>
            <a:ext cx="10515600" cy="109712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31"/>
          <p:cNvSpPr txBox="1">
            <a:spLocks noGrp="1"/>
          </p:cNvSpPr>
          <p:nvPr>
            <p:ph type="ftr" idx="11"/>
          </p:nvPr>
        </p:nvSpPr>
        <p:spPr>
          <a:xfrm>
            <a:off x="5766153" y="6138332"/>
            <a:ext cx="558764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31"/>
          <p:cNvSpPr>
            <a:spLocks noGrp="1"/>
          </p:cNvSpPr>
          <p:nvPr>
            <p:ph type="pic" idx="2"/>
          </p:nvPr>
        </p:nvSpPr>
        <p:spPr>
          <a:xfrm>
            <a:off x="0" y="0"/>
            <a:ext cx="12192000" cy="3380732"/>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E8E8E8"/>
        </a:solidFill>
        <a:effectLst/>
      </p:bgPr>
    </p:bg>
    <p:spTree>
      <p:nvGrpSpPr>
        <p:cNvPr id="1" name="Shape 133"/>
        <p:cNvGrpSpPr/>
        <p:nvPr/>
      </p:nvGrpSpPr>
      <p:grpSpPr>
        <a:xfrm>
          <a:off x="0" y="0"/>
          <a:ext cx="0" cy="0"/>
          <a:chOff x="0" y="0"/>
          <a:chExt cx="0" cy="0"/>
        </a:xfrm>
      </p:grpSpPr>
      <p:sp>
        <p:nvSpPr>
          <p:cNvPr id="134" name="Google Shape;134;p13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132"/>
          <p:cNvSpPr txBox="1">
            <a:spLocks noGrp="1"/>
          </p:cNvSpPr>
          <p:nvPr>
            <p:ph type="title"/>
          </p:nvPr>
        </p:nvSpPr>
        <p:spPr>
          <a:xfrm>
            <a:off x="838200" y="-1"/>
            <a:ext cx="10515600" cy="1216025"/>
          </a:xfrm>
          <a:prstGeom prst="rect">
            <a:avLst/>
          </a:prstGeom>
          <a:noFill/>
          <a:ln>
            <a:noFill/>
          </a:ln>
        </p:spPr>
        <p:txBody>
          <a:bodyPr spcFirstLastPara="1" wrap="square" lIns="45700" tIns="45700" rIns="4570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3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3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3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13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lt1"/>
        </a:solidFill>
        <a:effectLst/>
      </p:bgPr>
    </p:bg>
    <p:spTree>
      <p:nvGrpSpPr>
        <p:cNvPr id="1" name="Shape 140"/>
        <p:cNvGrpSpPr/>
        <p:nvPr/>
      </p:nvGrpSpPr>
      <p:grpSpPr>
        <a:xfrm>
          <a:off x="0" y="0"/>
          <a:ext cx="0" cy="0"/>
          <a:chOff x="0" y="0"/>
          <a:chExt cx="0" cy="0"/>
        </a:xfrm>
      </p:grpSpPr>
      <p:sp>
        <p:nvSpPr>
          <p:cNvPr id="141" name="Google Shape;141;p133"/>
          <p:cNvSpPr txBox="1"/>
          <p:nvPr/>
        </p:nvSpPr>
        <p:spPr>
          <a:xfrm>
            <a:off x="0" y="4188561"/>
            <a:ext cx="12192000" cy="1199223"/>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142" name="Google Shape;142;p133"/>
          <p:cNvSpPr txBox="1">
            <a:spLocks noGrp="1"/>
          </p:cNvSpPr>
          <p:nvPr>
            <p:ph type="ctrTitle"/>
          </p:nvPr>
        </p:nvSpPr>
        <p:spPr>
          <a:xfrm>
            <a:off x="266700" y="4188564"/>
            <a:ext cx="11658600" cy="119922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33"/>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Google Shape;144;p133"/>
          <p:cNvSpPr txBox="1">
            <a:spLocks noGrp="1"/>
          </p:cNvSpPr>
          <p:nvPr>
            <p:ph type="body" idx="1"/>
          </p:nvPr>
        </p:nvSpPr>
        <p:spPr>
          <a:xfrm>
            <a:off x="838200" y="5644884"/>
            <a:ext cx="10515600" cy="71146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SzPts val="2400"/>
              <a:buNone/>
              <a:defRPr sz="24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3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3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3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133"/>
          <p:cNvPicPr preferRelativeResize="0"/>
          <p:nvPr/>
        </p:nvPicPr>
        <p:blipFill rotWithShape="1">
          <a:blip r:embed="rId2">
            <a:alphaModFix/>
          </a:blip>
          <a:srcRect/>
          <a:stretch/>
        </p:blipFill>
        <p:spPr>
          <a:xfrm>
            <a:off x="8176621" y="680319"/>
            <a:ext cx="3234329" cy="424581"/>
          </a:xfrm>
          <a:prstGeom prst="rect">
            <a:avLst/>
          </a:prstGeom>
          <a:noFill/>
          <a:ln>
            <a:noFill/>
          </a:ln>
        </p:spPr>
      </p:pic>
      <p:sp>
        <p:nvSpPr>
          <p:cNvPr id="149" name="Google Shape;149;p133"/>
          <p:cNvSpPr>
            <a:spLocks noGrp="1"/>
          </p:cNvSpPr>
          <p:nvPr>
            <p:ph type="pic" idx="2"/>
          </p:nvPr>
        </p:nvSpPr>
        <p:spPr>
          <a:xfrm>
            <a:off x="0" y="1789113"/>
            <a:ext cx="12192000" cy="22987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bg>
      <p:bgPr>
        <a:solidFill>
          <a:schemeClr val="lt1"/>
        </a:solidFill>
        <a:effectLst/>
      </p:bgPr>
    </p:bg>
    <p:spTree>
      <p:nvGrpSpPr>
        <p:cNvPr id="1" name="Shape 150"/>
        <p:cNvGrpSpPr/>
        <p:nvPr/>
      </p:nvGrpSpPr>
      <p:grpSpPr>
        <a:xfrm>
          <a:off x="0" y="0"/>
          <a:ext cx="0" cy="0"/>
          <a:chOff x="0" y="0"/>
          <a:chExt cx="0" cy="0"/>
        </a:xfrm>
      </p:grpSpPr>
      <p:sp>
        <p:nvSpPr>
          <p:cNvPr id="151" name="Google Shape;151;p134"/>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2" name="Google Shape;152;p13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34"/>
          <p:cNvSpPr txBox="1">
            <a:spLocks noGrp="1"/>
          </p:cNvSpPr>
          <p:nvPr>
            <p:ph type="body" idx="1"/>
          </p:nvPr>
        </p:nvSpPr>
        <p:spPr>
          <a:xfrm>
            <a:off x="838200" y="1594624"/>
            <a:ext cx="10515600" cy="458233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13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13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3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13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Split White BG)">
  <p:cSld name="Title and Content (Split White BG)">
    <p:bg>
      <p:bgPr>
        <a:solidFill>
          <a:schemeClr val="lt1"/>
        </a:solidFill>
        <a:effectLst/>
      </p:bgPr>
    </p:bg>
    <p:spTree>
      <p:nvGrpSpPr>
        <p:cNvPr id="1" name="Shape 158"/>
        <p:cNvGrpSpPr/>
        <p:nvPr/>
      </p:nvGrpSpPr>
      <p:grpSpPr>
        <a:xfrm>
          <a:off x="0" y="0"/>
          <a:ext cx="0" cy="0"/>
          <a:chOff x="0" y="0"/>
          <a:chExt cx="0" cy="0"/>
        </a:xfrm>
      </p:grpSpPr>
      <p:sp>
        <p:nvSpPr>
          <p:cNvPr id="159" name="Google Shape;159;p135"/>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135"/>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35"/>
          <p:cNvSpPr txBox="1">
            <a:spLocks noGrp="1"/>
          </p:cNvSpPr>
          <p:nvPr>
            <p:ph type="body" idx="1"/>
          </p:nvPr>
        </p:nvSpPr>
        <p:spPr>
          <a:xfrm>
            <a:off x="838200" y="1594624"/>
            <a:ext cx="5181600" cy="458233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35"/>
          <p:cNvSpPr txBox="1">
            <a:spLocks noGrp="1"/>
          </p:cNvSpPr>
          <p:nvPr>
            <p:ph type="body" idx="2"/>
          </p:nvPr>
        </p:nvSpPr>
        <p:spPr>
          <a:xfrm>
            <a:off x="6172200" y="1594624"/>
            <a:ext cx="5181600" cy="458233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3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3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3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13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Boxed)">
  <p:cSld name="Title and Content (Boxed)">
    <p:bg>
      <p:bgPr>
        <a:solidFill>
          <a:srgbClr val="E8E8E8"/>
        </a:solidFill>
        <a:effectLst/>
      </p:bgPr>
    </p:bg>
    <p:spTree>
      <p:nvGrpSpPr>
        <p:cNvPr id="1" name="Shape 167"/>
        <p:cNvGrpSpPr/>
        <p:nvPr/>
      </p:nvGrpSpPr>
      <p:grpSpPr>
        <a:xfrm>
          <a:off x="0" y="0"/>
          <a:ext cx="0" cy="0"/>
          <a:chOff x="0" y="0"/>
          <a:chExt cx="0" cy="0"/>
        </a:xfrm>
      </p:grpSpPr>
      <p:sp>
        <p:nvSpPr>
          <p:cNvPr id="168" name="Google Shape;168;p136"/>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13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36"/>
          <p:cNvSpPr/>
          <p:nvPr/>
        </p:nvSpPr>
        <p:spPr>
          <a:xfrm>
            <a:off x="838200" y="1335281"/>
            <a:ext cx="10515600" cy="48416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136"/>
          <p:cNvSpPr txBox="1">
            <a:spLocks noGrp="1"/>
          </p:cNvSpPr>
          <p:nvPr>
            <p:ph type="body" idx="1"/>
          </p:nvPr>
        </p:nvSpPr>
        <p:spPr>
          <a:xfrm>
            <a:off x="838200" y="1335281"/>
            <a:ext cx="10515600" cy="4841683"/>
          </a:xfrm>
          <a:prstGeom prst="rect">
            <a:avLst/>
          </a:prstGeom>
          <a:noFill/>
          <a:ln>
            <a:noFill/>
          </a:ln>
        </p:spPr>
        <p:txBody>
          <a:bodyPr spcFirstLastPara="1" wrap="square" lIns="182875" tIns="301750" rIns="18287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3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13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3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3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ext and Photo">
  <p:cSld name="1_Text and Photo">
    <p:spTree>
      <p:nvGrpSpPr>
        <p:cNvPr id="1" name="Shape 23"/>
        <p:cNvGrpSpPr/>
        <p:nvPr/>
      </p:nvGrpSpPr>
      <p:grpSpPr>
        <a:xfrm>
          <a:off x="0" y="0"/>
          <a:ext cx="0" cy="0"/>
          <a:chOff x="0" y="0"/>
          <a:chExt cx="0" cy="0"/>
        </a:xfrm>
      </p:grpSpPr>
      <p:sp>
        <p:nvSpPr>
          <p:cNvPr id="24" name="Google Shape;24;p94"/>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 name="Google Shape;25;p94"/>
          <p:cNvSpPr txBox="1">
            <a:spLocks noGrp="1"/>
          </p:cNvSpPr>
          <p:nvPr>
            <p:ph type="body" idx="1"/>
          </p:nvPr>
        </p:nvSpPr>
        <p:spPr>
          <a:xfrm>
            <a:off x="609600" y="1600201"/>
            <a:ext cx="5224041"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94"/>
          <p:cNvSpPr txBox="1">
            <a:spLocks noGrp="1"/>
          </p:cNvSpPr>
          <p:nvPr>
            <p:ph type="body" idx="2"/>
          </p:nvPr>
        </p:nvSpPr>
        <p:spPr>
          <a:xfrm>
            <a:off x="609600" y="6134100"/>
            <a:ext cx="10972800" cy="52070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3200"/>
              <a:buNone/>
              <a:defRPr sz="2200">
                <a:solidFill>
                  <a:srgbClr val="005397"/>
                </a:solidFill>
                <a:latin typeface="Calibri"/>
                <a:ea typeface="Calibri"/>
                <a:cs typeface="Calibri"/>
                <a:sym typeface="Calibri"/>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7" name="Google Shape;27;p94"/>
          <p:cNvSpPr>
            <a:spLocks noGrp="1"/>
          </p:cNvSpPr>
          <p:nvPr>
            <p:ph type="pic" idx="3"/>
          </p:nvPr>
        </p:nvSpPr>
        <p:spPr>
          <a:xfrm>
            <a:off x="6134100" y="1585913"/>
            <a:ext cx="5448300" cy="4548187"/>
          </a:xfrm>
          <a:prstGeom prst="rect">
            <a:avLst/>
          </a:prstGeom>
          <a:noFill/>
          <a:ln>
            <a:noFill/>
          </a:ln>
        </p:spPr>
      </p:sp>
      <p:pic>
        <p:nvPicPr>
          <p:cNvPr id="28" name="Google Shape;28;p94"/>
          <p:cNvPicPr preferRelativeResize="0"/>
          <p:nvPr/>
        </p:nvPicPr>
        <p:blipFill rotWithShape="1">
          <a:blip r:embed="rId2">
            <a:alphaModFix/>
          </a:blip>
          <a:srcRect/>
          <a:stretch/>
        </p:blipFill>
        <p:spPr>
          <a:xfrm>
            <a:off x="11062015" y="289774"/>
            <a:ext cx="784364" cy="7558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Split Boxed)">
  <p:cSld name="Title and Content (Split Boxed)">
    <p:bg>
      <p:bgPr>
        <a:solidFill>
          <a:srgbClr val="E8E8E8"/>
        </a:solidFill>
        <a:effectLst/>
      </p:bgPr>
    </p:bg>
    <p:spTree>
      <p:nvGrpSpPr>
        <p:cNvPr id="1" name="Shape 176"/>
        <p:cNvGrpSpPr/>
        <p:nvPr/>
      </p:nvGrpSpPr>
      <p:grpSpPr>
        <a:xfrm>
          <a:off x="0" y="0"/>
          <a:ext cx="0" cy="0"/>
          <a:chOff x="0" y="0"/>
          <a:chExt cx="0" cy="0"/>
        </a:xfrm>
      </p:grpSpPr>
      <p:sp>
        <p:nvSpPr>
          <p:cNvPr id="177" name="Google Shape;177;p137"/>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13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137"/>
          <p:cNvSpPr/>
          <p:nvPr/>
        </p:nvSpPr>
        <p:spPr>
          <a:xfrm>
            <a:off x="838200" y="1594624"/>
            <a:ext cx="5181600" cy="45823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 name="Google Shape;180;p137"/>
          <p:cNvSpPr txBox="1">
            <a:spLocks noGrp="1"/>
          </p:cNvSpPr>
          <p:nvPr>
            <p:ph type="body" idx="1"/>
          </p:nvPr>
        </p:nvSpPr>
        <p:spPr>
          <a:xfrm>
            <a:off x="838200" y="1594624"/>
            <a:ext cx="5181600" cy="4582339"/>
          </a:xfrm>
          <a:prstGeom prst="rect">
            <a:avLst/>
          </a:prstGeom>
          <a:noFill/>
          <a:ln>
            <a:noFill/>
          </a:ln>
        </p:spPr>
        <p:txBody>
          <a:bodyPr spcFirstLastPara="1" wrap="square" lIns="182875" tIns="182875" rIns="18287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37"/>
          <p:cNvSpPr/>
          <p:nvPr/>
        </p:nvSpPr>
        <p:spPr>
          <a:xfrm>
            <a:off x="6172200" y="1594624"/>
            <a:ext cx="5181600" cy="45823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2" name="Google Shape;182;p137"/>
          <p:cNvSpPr txBox="1">
            <a:spLocks noGrp="1"/>
          </p:cNvSpPr>
          <p:nvPr>
            <p:ph type="body" idx="2"/>
          </p:nvPr>
        </p:nvSpPr>
        <p:spPr>
          <a:xfrm>
            <a:off x="6172200" y="1594624"/>
            <a:ext cx="5181600" cy="4582339"/>
          </a:xfrm>
          <a:prstGeom prst="rect">
            <a:avLst/>
          </a:prstGeom>
          <a:noFill/>
          <a:ln>
            <a:noFill/>
          </a:ln>
        </p:spPr>
        <p:txBody>
          <a:bodyPr spcFirstLastPara="1" wrap="square" lIns="182875" tIns="182875" rIns="18287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3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3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3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3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Solid Dark)">
  <p:cSld name="Title and Content (Solid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187"/>
        <p:cNvGrpSpPr/>
        <p:nvPr/>
      </p:nvGrpSpPr>
      <p:grpSpPr>
        <a:xfrm>
          <a:off x="0" y="0"/>
          <a:ext cx="0" cy="0"/>
          <a:chOff x="0" y="0"/>
          <a:chExt cx="0" cy="0"/>
        </a:xfrm>
      </p:grpSpPr>
      <p:sp>
        <p:nvSpPr>
          <p:cNvPr id="188" name="Google Shape;188;p139"/>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39"/>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3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3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3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Solid Blue)">
  <p:cSld name="Title and Content (Solid Blue)">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14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40"/>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4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14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14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Solid Light Gray)">
  <p:cSld name="Title and Content (Solid Ligh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199"/>
        <p:cNvGrpSpPr/>
        <p:nvPr/>
      </p:nvGrpSpPr>
      <p:grpSpPr>
        <a:xfrm>
          <a:off x="0" y="0"/>
          <a:ext cx="0" cy="0"/>
          <a:chOff x="0" y="0"/>
          <a:chExt cx="0" cy="0"/>
        </a:xfrm>
      </p:grpSpPr>
      <p:sp>
        <p:nvSpPr>
          <p:cNvPr id="200" name="Google Shape;200;p14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41"/>
          <p:cNvSpPr txBox="1">
            <a:spLocks noGrp="1"/>
          </p:cNvSpPr>
          <p:nvPr>
            <p:ph type="body" idx="1"/>
          </p:nvPr>
        </p:nvSpPr>
        <p:spPr>
          <a:xfrm>
            <a:off x="838200" y="1366345"/>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14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4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4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Solid White, Image)">
  <p:cSld name="Title and Content (Solid White, Image)">
    <p:bg>
      <p:bgPr>
        <a:solidFill>
          <a:schemeClr val="lt1"/>
        </a:solidFill>
        <a:effectLst/>
      </p:bgPr>
    </p:bg>
    <p:spTree>
      <p:nvGrpSpPr>
        <p:cNvPr id="1" name="Shape 205"/>
        <p:cNvGrpSpPr/>
        <p:nvPr/>
      </p:nvGrpSpPr>
      <p:grpSpPr>
        <a:xfrm>
          <a:off x="0" y="0"/>
          <a:ext cx="0" cy="0"/>
          <a:chOff x="0" y="0"/>
          <a:chExt cx="0" cy="0"/>
        </a:xfrm>
      </p:grpSpPr>
      <p:sp>
        <p:nvSpPr>
          <p:cNvPr id="206" name="Google Shape;206;p14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142"/>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dk1"/>
              </a:buClr>
              <a:buSzPts val="2500"/>
              <a:buChar char="•"/>
              <a:defRPr>
                <a:solidFill>
                  <a:schemeClr val="dk2"/>
                </a:solidFill>
              </a:defRPr>
            </a:lvl1pPr>
            <a:lvl2pPr marL="914400" lvl="1" indent="-361950" algn="l">
              <a:lnSpc>
                <a:spcPct val="100000"/>
              </a:lnSpc>
              <a:spcBef>
                <a:spcPts val="1000"/>
              </a:spcBef>
              <a:spcAft>
                <a:spcPts val="0"/>
              </a:spcAft>
              <a:buClr>
                <a:schemeClr val="dk1"/>
              </a:buClr>
              <a:buSzPts val="2100"/>
              <a:buChar char="•"/>
              <a:defRPr>
                <a:solidFill>
                  <a:schemeClr val="dk2"/>
                </a:solidFill>
              </a:defRPr>
            </a:lvl2pPr>
            <a:lvl3pPr marL="1371600" lvl="2" indent="-336550" algn="l">
              <a:lnSpc>
                <a:spcPct val="100000"/>
              </a:lnSpc>
              <a:spcBef>
                <a:spcPts val="1000"/>
              </a:spcBef>
              <a:spcAft>
                <a:spcPts val="0"/>
              </a:spcAft>
              <a:buClr>
                <a:schemeClr val="dk1"/>
              </a:buClr>
              <a:buSzPts val="1700"/>
              <a:buChar char="•"/>
              <a:defRPr>
                <a:solidFill>
                  <a:schemeClr val="dk2"/>
                </a:solidFill>
              </a:defRPr>
            </a:lvl3pPr>
            <a:lvl4pPr marL="1828800" lvl="3" indent="-336550" algn="l">
              <a:lnSpc>
                <a:spcPct val="100000"/>
              </a:lnSpc>
              <a:spcBef>
                <a:spcPts val="1000"/>
              </a:spcBef>
              <a:spcAft>
                <a:spcPts val="0"/>
              </a:spcAft>
              <a:buClr>
                <a:schemeClr val="dk1"/>
              </a:buClr>
              <a:buSzPts val="1700"/>
              <a:buChar char="•"/>
              <a:defRPr>
                <a:solidFill>
                  <a:schemeClr val="dk2"/>
                </a:solidFill>
              </a:defRPr>
            </a:lvl4pPr>
            <a:lvl5pPr marL="2286000" lvl="4" indent="-336550" algn="l">
              <a:lnSpc>
                <a:spcPct val="100000"/>
              </a:lnSpc>
              <a:spcBef>
                <a:spcPts val="1000"/>
              </a:spcBef>
              <a:spcAft>
                <a:spcPts val="0"/>
              </a:spcAft>
              <a:buClr>
                <a:schemeClr val="dk1"/>
              </a:buClr>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42"/>
          <p:cNvSpPr>
            <a:spLocks noGrp="1"/>
          </p:cNvSpPr>
          <p:nvPr>
            <p:ph type="pic" idx="2"/>
          </p:nvPr>
        </p:nvSpPr>
        <p:spPr>
          <a:xfrm>
            <a:off x="7653566" y="1364826"/>
            <a:ext cx="4538434" cy="4538434"/>
          </a:xfrm>
          <a:prstGeom prst="rect">
            <a:avLst/>
          </a:prstGeom>
          <a:noFill/>
          <a:ln>
            <a:noFill/>
          </a:ln>
        </p:spPr>
      </p:sp>
      <p:sp>
        <p:nvSpPr>
          <p:cNvPr id="209" name="Google Shape;209;p14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4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4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Solid Dark, Image)">
  <p:cSld name="Title and Content (Solid Dark, Image)">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212"/>
        <p:cNvGrpSpPr/>
        <p:nvPr/>
      </p:nvGrpSpPr>
      <p:grpSpPr>
        <a:xfrm>
          <a:off x="0" y="0"/>
          <a:ext cx="0" cy="0"/>
          <a:chOff x="0" y="0"/>
          <a:chExt cx="0" cy="0"/>
        </a:xfrm>
      </p:grpSpPr>
      <p:sp>
        <p:nvSpPr>
          <p:cNvPr id="213" name="Google Shape;213;p14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43"/>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143"/>
          <p:cNvSpPr>
            <a:spLocks noGrp="1"/>
          </p:cNvSpPr>
          <p:nvPr>
            <p:ph type="pic" idx="2"/>
          </p:nvPr>
        </p:nvSpPr>
        <p:spPr>
          <a:xfrm>
            <a:off x="7653566" y="1364826"/>
            <a:ext cx="4538434" cy="4538434"/>
          </a:xfrm>
          <a:prstGeom prst="rect">
            <a:avLst/>
          </a:prstGeom>
          <a:noFill/>
          <a:ln>
            <a:noFill/>
          </a:ln>
        </p:spPr>
      </p:sp>
      <p:sp>
        <p:nvSpPr>
          <p:cNvPr id="216" name="Google Shape;216;p14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4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14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Solid Blue, Image)">
  <p:cSld name="Title and Content (Solid Blue, Image)">
    <p:bg>
      <p:bgPr>
        <a:gradFill>
          <a:gsLst>
            <a:gs pos="0">
              <a:schemeClr val="dk1"/>
            </a:gs>
            <a:gs pos="63000">
              <a:schemeClr val="dk1"/>
            </a:gs>
            <a:gs pos="86000">
              <a:srgbClr val="00325A"/>
            </a:gs>
            <a:gs pos="100000">
              <a:srgbClr val="002C50"/>
            </a:gs>
          </a:gsLst>
          <a:path path="circle">
            <a:fillToRect l="50000" t="50000" r="50000" b="50000"/>
          </a:path>
          <a:tileRect/>
        </a:gradFill>
        <a:effectLst/>
      </p:bgPr>
    </p:bg>
    <p:spTree>
      <p:nvGrpSpPr>
        <p:cNvPr id="1" name="Shape 219"/>
        <p:cNvGrpSpPr/>
        <p:nvPr/>
      </p:nvGrpSpPr>
      <p:grpSpPr>
        <a:xfrm>
          <a:off x="0" y="0"/>
          <a:ext cx="0" cy="0"/>
          <a:chOff x="0" y="0"/>
          <a:chExt cx="0" cy="0"/>
        </a:xfrm>
      </p:grpSpPr>
      <p:sp>
        <p:nvSpPr>
          <p:cNvPr id="220" name="Google Shape;220;p14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44"/>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144"/>
          <p:cNvSpPr>
            <a:spLocks noGrp="1"/>
          </p:cNvSpPr>
          <p:nvPr>
            <p:ph type="pic" idx="2"/>
          </p:nvPr>
        </p:nvSpPr>
        <p:spPr>
          <a:xfrm>
            <a:off x="7653566" y="1364826"/>
            <a:ext cx="4538434" cy="4538434"/>
          </a:xfrm>
          <a:prstGeom prst="rect">
            <a:avLst/>
          </a:prstGeom>
          <a:noFill/>
          <a:ln>
            <a:noFill/>
          </a:ln>
        </p:spPr>
      </p:sp>
      <p:sp>
        <p:nvSpPr>
          <p:cNvPr id="223" name="Google Shape;223;p14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14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4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Solid Light Gray, Image)">
  <p:cSld name="Title and Content (Solid Light Gray, Image)">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226"/>
        <p:cNvGrpSpPr/>
        <p:nvPr/>
      </p:nvGrpSpPr>
      <p:grpSpPr>
        <a:xfrm>
          <a:off x="0" y="0"/>
          <a:ext cx="0" cy="0"/>
          <a:chOff x="0" y="0"/>
          <a:chExt cx="0" cy="0"/>
        </a:xfrm>
      </p:grpSpPr>
      <p:sp>
        <p:nvSpPr>
          <p:cNvPr id="227" name="Google Shape;227;p145"/>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145"/>
          <p:cNvSpPr txBox="1">
            <a:spLocks noGrp="1"/>
          </p:cNvSpPr>
          <p:nvPr>
            <p:ph type="body" idx="1"/>
          </p:nvPr>
        </p:nvSpPr>
        <p:spPr>
          <a:xfrm>
            <a:off x="838200" y="1366345"/>
            <a:ext cx="6234953"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dk1"/>
              </a:buClr>
              <a:buSzPts val="2500"/>
              <a:buChar char="•"/>
              <a:defRPr>
                <a:solidFill>
                  <a:schemeClr val="dk2"/>
                </a:solidFill>
              </a:defRPr>
            </a:lvl1pPr>
            <a:lvl2pPr marL="914400" lvl="1" indent="-361950" algn="l">
              <a:lnSpc>
                <a:spcPct val="100000"/>
              </a:lnSpc>
              <a:spcBef>
                <a:spcPts val="1000"/>
              </a:spcBef>
              <a:spcAft>
                <a:spcPts val="0"/>
              </a:spcAft>
              <a:buClr>
                <a:schemeClr val="dk1"/>
              </a:buClr>
              <a:buSzPts val="2100"/>
              <a:buChar char="•"/>
              <a:defRPr>
                <a:solidFill>
                  <a:schemeClr val="dk2"/>
                </a:solidFill>
              </a:defRPr>
            </a:lvl2pPr>
            <a:lvl3pPr marL="1371600" lvl="2" indent="-336550" algn="l">
              <a:lnSpc>
                <a:spcPct val="100000"/>
              </a:lnSpc>
              <a:spcBef>
                <a:spcPts val="1000"/>
              </a:spcBef>
              <a:spcAft>
                <a:spcPts val="0"/>
              </a:spcAft>
              <a:buClr>
                <a:schemeClr val="dk1"/>
              </a:buClr>
              <a:buSzPts val="1700"/>
              <a:buChar char="•"/>
              <a:defRPr>
                <a:solidFill>
                  <a:schemeClr val="dk2"/>
                </a:solidFill>
              </a:defRPr>
            </a:lvl3pPr>
            <a:lvl4pPr marL="1828800" lvl="3" indent="-336550" algn="l">
              <a:lnSpc>
                <a:spcPct val="100000"/>
              </a:lnSpc>
              <a:spcBef>
                <a:spcPts val="1000"/>
              </a:spcBef>
              <a:spcAft>
                <a:spcPts val="0"/>
              </a:spcAft>
              <a:buClr>
                <a:schemeClr val="dk1"/>
              </a:buClr>
              <a:buSzPts val="1700"/>
              <a:buChar char="•"/>
              <a:defRPr>
                <a:solidFill>
                  <a:schemeClr val="dk2"/>
                </a:solidFill>
              </a:defRPr>
            </a:lvl4pPr>
            <a:lvl5pPr marL="2286000" lvl="4" indent="-336550" algn="l">
              <a:lnSpc>
                <a:spcPct val="100000"/>
              </a:lnSpc>
              <a:spcBef>
                <a:spcPts val="1000"/>
              </a:spcBef>
              <a:spcAft>
                <a:spcPts val="0"/>
              </a:spcAft>
              <a:buClr>
                <a:schemeClr val="dk1"/>
              </a:buClr>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45"/>
          <p:cNvSpPr>
            <a:spLocks noGrp="1"/>
          </p:cNvSpPr>
          <p:nvPr>
            <p:ph type="pic" idx="2"/>
          </p:nvPr>
        </p:nvSpPr>
        <p:spPr>
          <a:xfrm>
            <a:off x="7653566" y="1364826"/>
            <a:ext cx="4538434" cy="4538434"/>
          </a:xfrm>
          <a:prstGeom prst="rect">
            <a:avLst/>
          </a:prstGeom>
          <a:noFill/>
          <a:ln>
            <a:noFill/>
          </a:ln>
        </p:spPr>
      </p:sp>
      <p:sp>
        <p:nvSpPr>
          <p:cNvPr id="230" name="Google Shape;230;p14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4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4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Page (4-Up Vertical)">
  <p:cSld name="Team Page (4-Up Vertical)">
    <p:bg>
      <p:bgPr>
        <a:solidFill>
          <a:srgbClr val="E8E8E8"/>
        </a:solidFill>
        <a:effectLst/>
      </p:bgPr>
    </p:bg>
    <p:spTree>
      <p:nvGrpSpPr>
        <p:cNvPr id="1" name="Shape 233"/>
        <p:cNvGrpSpPr/>
        <p:nvPr/>
      </p:nvGrpSpPr>
      <p:grpSpPr>
        <a:xfrm>
          <a:off x="0" y="0"/>
          <a:ext cx="0" cy="0"/>
          <a:chOff x="0" y="0"/>
          <a:chExt cx="0" cy="0"/>
        </a:xfrm>
      </p:grpSpPr>
      <p:sp>
        <p:nvSpPr>
          <p:cNvPr id="234" name="Google Shape;234;p146"/>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14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46"/>
          <p:cNvSpPr>
            <a:spLocks noGrp="1"/>
          </p:cNvSpPr>
          <p:nvPr>
            <p:ph type="pic" idx="2"/>
          </p:nvPr>
        </p:nvSpPr>
        <p:spPr>
          <a:xfrm>
            <a:off x="806332" y="1981899"/>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37" name="Google Shape;237;p146"/>
          <p:cNvSpPr txBox="1">
            <a:spLocks noGrp="1"/>
          </p:cNvSpPr>
          <p:nvPr>
            <p:ph type="body" idx="1"/>
          </p:nvPr>
        </p:nvSpPr>
        <p:spPr>
          <a:xfrm>
            <a:off x="581719" y="4321397"/>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46"/>
          <p:cNvSpPr>
            <a:spLocks noGrp="1"/>
          </p:cNvSpPr>
          <p:nvPr>
            <p:ph type="pic" idx="3"/>
          </p:nvPr>
        </p:nvSpPr>
        <p:spPr>
          <a:xfrm>
            <a:off x="3646176"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39" name="Google Shape;239;p146"/>
          <p:cNvSpPr txBox="1">
            <a:spLocks noGrp="1"/>
          </p:cNvSpPr>
          <p:nvPr>
            <p:ph type="body" idx="4"/>
          </p:nvPr>
        </p:nvSpPr>
        <p:spPr>
          <a:xfrm>
            <a:off x="3421563" y="4345147"/>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146"/>
          <p:cNvSpPr>
            <a:spLocks noGrp="1"/>
          </p:cNvSpPr>
          <p:nvPr>
            <p:ph type="pic" idx="5"/>
          </p:nvPr>
        </p:nvSpPr>
        <p:spPr>
          <a:xfrm>
            <a:off x="6486020"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41" name="Google Shape;241;p146"/>
          <p:cNvSpPr txBox="1">
            <a:spLocks noGrp="1"/>
          </p:cNvSpPr>
          <p:nvPr>
            <p:ph type="body" idx="6"/>
          </p:nvPr>
        </p:nvSpPr>
        <p:spPr>
          <a:xfrm>
            <a:off x="6261407" y="4333272"/>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46"/>
          <p:cNvSpPr>
            <a:spLocks noGrp="1"/>
          </p:cNvSpPr>
          <p:nvPr>
            <p:ph type="pic" idx="7"/>
          </p:nvPr>
        </p:nvSpPr>
        <p:spPr>
          <a:xfrm>
            <a:off x="9325864" y="1967573"/>
            <a:ext cx="2094842" cy="2094842"/>
          </a:xfrm>
          <a:prstGeom prst="ellipse">
            <a:avLst/>
          </a:prstGeom>
          <a:solidFill>
            <a:schemeClr val="lt1"/>
          </a:solidFill>
          <a:ln w="28575" cap="flat" cmpd="sng">
            <a:solidFill>
              <a:schemeClr val="lt1"/>
            </a:solidFill>
            <a:prstDash val="solid"/>
            <a:round/>
            <a:headEnd type="none" w="sm" len="sm"/>
            <a:tailEnd type="none" w="sm" len="sm"/>
          </a:ln>
        </p:spPr>
      </p:sp>
      <p:sp>
        <p:nvSpPr>
          <p:cNvPr id="243" name="Google Shape;243;p146"/>
          <p:cNvSpPr txBox="1">
            <a:spLocks noGrp="1"/>
          </p:cNvSpPr>
          <p:nvPr>
            <p:ph type="body" idx="8"/>
          </p:nvPr>
        </p:nvSpPr>
        <p:spPr>
          <a:xfrm>
            <a:off x="9101251" y="4341161"/>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4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46"/>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4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p146"/>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Page (3 Up Vertical)">
  <p:cSld name="Team Page (3 Up Vertical)">
    <p:bg>
      <p:bgPr>
        <a:solidFill>
          <a:srgbClr val="E8E8E8"/>
        </a:solidFill>
        <a:effectLst/>
      </p:bgPr>
    </p:bg>
    <p:spTree>
      <p:nvGrpSpPr>
        <p:cNvPr id="1" name="Shape 248"/>
        <p:cNvGrpSpPr/>
        <p:nvPr/>
      </p:nvGrpSpPr>
      <p:grpSpPr>
        <a:xfrm>
          <a:off x="0" y="0"/>
          <a:ext cx="0" cy="0"/>
          <a:chOff x="0" y="0"/>
          <a:chExt cx="0" cy="0"/>
        </a:xfrm>
      </p:grpSpPr>
      <p:sp>
        <p:nvSpPr>
          <p:cNvPr id="249" name="Google Shape;249;p147"/>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14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47"/>
          <p:cNvSpPr>
            <a:spLocks noGrp="1"/>
          </p:cNvSpPr>
          <p:nvPr>
            <p:ph type="pic" idx="2"/>
          </p:nvPr>
        </p:nvSpPr>
        <p:spPr>
          <a:xfrm>
            <a:off x="1572814" y="1964392"/>
            <a:ext cx="2332190" cy="2332190"/>
          </a:xfrm>
          <a:prstGeom prst="ellipse">
            <a:avLst/>
          </a:prstGeom>
          <a:solidFill>
            <a:schemeClr val="lt1"/>
          </a:solidFill>
          <a:ln w="28575" cap="flat" cmpd="sng">
            <a:solidFill>
              <a:schemeClr val="lt1"/>
            </a:solidFill>
            <a:prstDash val="solid"/>
            <a:round/>
            <a:headEnd type="none" w="sm" len="sm"/>
            <a:tailEnd type="none" w="sm" len="sm"/>
          </a:ln>
        </p:spPr>
      </p:sp>
      <p:sp>
        <p:nvSpPr>
          <p:cNvPr id="252" name="Google Shape;252;p147"/>
          <p:cNvSpPr txBox="1">
            <a:spLocks noGrp="1"/>
          </p:cNvSpPr>
          <p:nvPr>
            <p:ph type="body" idx="1"/>
          </p:nvPr>
        </p:nvSpPr>
        <p:spPr>
          <a:xfrm>
            <a:off x="146922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147"/>
          <p:cNvSpPr>
            <a:spLocks noGrp="1"/>
          </p:cNvSpPr>
          <p:nvPr>
            <p:ph type="pic" idx="3"/>
          </p:nvPr>
        </p:nvSpPr>
        <p:spPr>
          <a:xfrm>
            <a:off x="482454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sp>
      <p:sp>
        <p:nvSpPr>
          <p:cNvPr id="254" name="Google Shape;254;p147"/>
          <p:cNvSpPr txBox="1">
            <a:spLocks noGrp="1"/>
          </p:cNvSpPr>
          <p:nvPr>
            <p:ph type="body" idx="4"/>
          </p:nvPr>
        </p:nvSpPr>
        <p:spPr>
          <a:xfrm>
            <a:off x="471223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147"/>
          <p:cNvSpPr>
            <a:spLocks noGrp="1"/>
          </p:cNvSpPr>
          <p:nvPr>
            <p:ph type="pic" idx="5"/>
          </p:nvPr>
        </p:nvSpPr>
        <p:spPr>
          <a:xfrm>
            <a:off x="8067551" y="1964392"/>
            <a:ext cx="2317864" cy="2317864"/>
          </a:xfrm>
          <a:prstGeom prst="ellipse">
            <a:avLst/>
          </a:prstGeom>
          <a:solidFill>
            <a:schemeClr val="lt1"/>
          </a:solidFill>
          <a:ln w="28575" cap="flat" cmpd="sng">
            <a:solidFill>
              <a:schemeClr val="lt1"/>
            </a:solidFill>
            <a:prstDash val="solid"/>
            <a:round/>
            <a:headEnd type="none" w="sm" len="sm"/>
            <a:tailEnd type="none" w="sm" len="sm"/>
          </a:ln>
        </p:spPr>
      </p:sp>
      <p:sp>
        <p:nvSpPr>
          <p:cNvPr id="256" name="Google Shape;256;p147"/>
          <p:cNvSpPr txBox="1">
            <a:spLocks noGrp="1"/>
          </p:cNvSpPr>
          <p:nvPr>
            <p:ph type="body" idx="6"/>
          </p:nvPr>
        </p:nvSpPr>
        <p:spPr>
          <a:xfrm>
            <a:off x="7955245" y="4564988"/>
            <a:ext cx="2542477" cy="723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14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4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4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4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9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9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96"/>
          <p:cNvSpPr txBox="1">
            <a:spLocks noGrp="1"/>
          </p:cNvSpPr>
          <p:nvPr>
            <p:ph type="body" idx="2"/>
          </p:nvPr>
        </p:nvSpPr>
        <p:spPr>
          <a:xfrm>
            <a:off x="609600" y="6134100"/>
            <a:ext cx="10972800" cy="52070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640"/>
              </a:spcBef>
              <a:spcAft>
                <a:spcPts val="0"/>
              </a:spcAft>
              <a:buSzPts val="3200"/>
              <a:buNone/>
              <a:defRPr sz="2200">
                <a:solidFill>
                  <a:srgbClr val="005397"/>
                </a:solidFill>
                <a:latin typeface="Calibri"/>
                <a:ea typeface="Calibri"/>
                <a:cs typeface="Calibri"/>
                <a:sym typeface="Calibri"/>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age (4-Up Horizontal)">
  <p:cSld name="Team Page (4-Up Horizontal)">
    <p:bg>
      <p:bgPr>
        <a:solidFill>
          <a:srgbClr val="E8E8E8"/>
        </a:solidFill>
        <a:effectLst/>
      </p:bgPr>
    </p:bg>
    <p:spTree>
      <p:nvGrpSpPr>
        <p:cNvPr id="1" name="Shape 261"/>
        <p:cNvGrpSpPr/>
        <p:nvPr/>
      </p:nvGrpSpPr>
      <p:grpSpPr>
        <a:xfrm>
          <a:off x="0" y="0"/>
          <a:ext cx="0" cy="0"/>
          <a:chOff x="0" y="0"/>
          <a:chExt cx="0" cy="0"/>
        </a:xfrm>
      </p:grpSpPr>
      <p:sp>
        <p:nvSpPr>
          <p:cNvPr id="262" name="Google Shape;262;p148"/>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148"/>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148"/>
          <p:cNvSpPr>
            <a:spLocks noGrp="1"/>
          </p:cNvSpPr>
          <p:nvPr>
            <p:ph type="pic" idx="2"/>
          </p:nvPr>
        </p:nvSpPr>
        <p:spPr>
          <a:xfrm>
            <a:off x="806332"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5" name="Google Shape;265;p148"/>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148"/>
          <p:cNvSpPr>
            <a:spLocks noGrp="1"/>
          </p:cNvSpPr>
          <p:nvPr>
            <p:ph type="pic" idx="3"/>
          </p:nvPr>
        </p:nvSpPr>
        <p:spPr>
          <a:xfrm>
            <a:off x="806331"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7" name="Google Shape;267;p148"/>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148"/>
          <p:cNvSpPr>
            <a:spLocks noGrp="1"/>
          </p:cNvSpPr>
          <p:nvPr>
            <p:ph type="pic" idx="5"/>
          </p:nvPr>
        </p:nvSpPr>
        <p:spPr>
          <a:xfrm>
            <a:off x="6199805" y="167477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69" name="Google Shape;269;p148"/>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148"/>
          <p:cNvSpPr>
            <a:spLocks noGrp="1"/>
          </p:cNvSpPr>
          <p:nvPr>
            <p:ph type="pic" idx="7"/>
          </p:nvPr>
        </p:nvSpPr>
        <p:spPr>
          <a:xfrm>
            <a:off x="6199805" y="3939361"/>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71" name="Google Shape;271;p148"/>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14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14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4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5" name="Google Shape;275;p14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age (2-Up Horizontal)">
  <p:cSld name="Team Page (2-Up Horizontal)">
    <p:bg>
      <p:bgPr>
        <a:solidFill>
          <a:srgbClr val="E8E8E8"/>
        </a:solidFill>
        <a:effectLst/>
      </p:bgPr>
    </p:bg>
    <p:spTree>
      <p:nvGrpSpPr>
        <p:cNvPr id="1" name="Shape 276"/>
        <p:cNvGrpSpPr/>
        <p:nvPr/>
      </p:nvGrpSpPr>
      <p:grpSpPr>
        <a:xfrm>
          <a:off x="0" y="0"/>
          <a:ext cx="0" cy="0"/>
          <a:chOff x="0" y="0"/>
          <a:chExt cx="0" cy="0"/>
        </a:xfrm>
      </p:grpSpPr>
      <p:sp>
        <p:nvSpPr>
          <p:cNvPr id="277" name="Google Shape;277;p149"/>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p149"/>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149"/>
          <p:cNvSpPr>
            <a:spLocks noGrp="1"/>
          </p:cNvSpPr>
          <p:nvPr>
            <p:ph type="pic" idx="2"/>
          </p:nvPr>
        </p:nvSpPr>
        <p:spPr>
          <a:xfrm>
            <a:off x="806332"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80" name="Google Shape;280;p149"/>
          <p:cNvSpPr txBox="1">
            <a:spLocks noGrp="1"/>
          </p:cNvSpPr>
          <p:nvPr>
            <p:ph type="body" idx="1"/>
          </p:nvPr>
        </p:nvSpPr>
        <p:spPr>
          <a:xfrm>
            <a:off x="2876550" y="257173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149"/>
          <p:cNvSpPr>
            <a:spLocks noGrp="1"/>
          </p:cNvSpPr>
          <p:nvPr>
            <p:ph type="pic" idx="3"/>
          </p:nvPr>
        </p:nvSpPr>
        <p:spPr>
          <a:xfrm>
            <a:off x="6199805" y="2571729"/>
            <a:ext cx="1858809" cy="1858809"/>
          </a:xfrm>
          <a:prstGeom prst="ellipse">
            <a:avLst/>
          </a:prstGeom>
          <a:solidFill>
            <a:schemeClr val="lt1"/>
          </a:solidFill>
          <a:ln w="28575" cap="flat" cmpd="sng">
            <a:solidFill>
              <a:schemeClr val="lt1"/>
            </a:solidFill>
            <a:prstDash val="solid"/>
            <a:round/>
            <a:headEnd type="none" w="sm" len="sm"/>
            <a:tailEnd type="none" w="sm" len="sm"/>
          </a:ln>
        </p:spPr>
      </p:sp>
      <p:sp>
        <p:nvSpPr>
          <p:cNvPr id="282" name="Google Shape;282;p149"/>
          <p:cNvSpPr txBox="1">
            <a:spLocks noGrp="1"/>
          </p:cNvSpPr>
          <p:nvPr>
            <p:ph type="body" idx="4"/>
          </p:nvPr>
        </p:nvSpPr>
        <p:spPr>
          <a:xfrm>
            <a:off x="8270023" y="257173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4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14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14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149"/>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cons (4-Up Vertical)">
  <p:cSld name="Icons (4-Up Vertical)">
    <p:bg>
      <p:bgPr>
        <a:solidFill>
          <a:schemeClr val="lt1"/>
        </a:solidFill>
        <a:effectLst/>
      </p:bgPr>
    </p:bg>
    <p:spTree>
      <p:nvGrpSpPr>
        <p:cNvPr id="1" name="Shape 287"/>
        <p:cNvGrpSpPr/>
        <p:nvPr/>
      </p:nvGrpSpPr>
      <p:grpSpPr>
        <a:xfrm>
          <a:off x="0" y="0"/>
          <a:ext cx="0" cy="0"/>
          <a:chOff x="0" y="0"/>
          <a:chExt cx="0" cy="0"/>
        </a:xfrm>
      </p:grpSpPr>
      <p:sp>
        <p:nvSpPr>
          <p:cNvPr id="288" name="Google Shape;288;p150"/>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9" name="Google Shape;289;p15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150"/>
          <p:cNvSpPr>
            <a:spLocks noGrp="1"/>
          </p:cNvSpPr>
          <p:nvPr>
            <p:ph type="pic" idx="2"/>
          </p:nvPr>
        </p:nvSpPr>
        <p:spPr>
          <a:xfrm>
            <a:off x="806332" y="1981899"/>
            <a:ext cx="2094842" cy="2094842"/>
          </a:xfrm>
          <a:prstGeom prst="rect">
            <a:avLst/>
          </a:prstGeom>
          <a:solidFill>
            <a:schemeClr val="lt1"/>
          </a:solidFill>
          <a:ln>
            <a:noFill/>
          </a:ln>
        </p:spPr>
      </p:sp>
      <p:sp>
        <p:nvSpPr>
          <p:cNvPr id="291" name="Google Shape;291;p150"/>
          <p:cNvSpPr txBox="1">
            <a:spLocks noGrp="1"/>
          </p:cNvSpPr>
          <p:nvPr>
            <p:ph type="body" idx="1"/>
          </p:nvPr>
        </p:nvSpPr>
        <p:spPr>
          <a:xfrm>
            <a:off x="581719" y="4345146"/>
            <a:ext cx="2542477" cy="162385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150"/>
          <p:cNvSpPr>
            <a:spLocks noGrp="1"/>
          </p:cNvSpPr>
          <p:nvPr>
            <p:ph type="pic" idx="3"/>
          </p:nvPr>
        </p:nvSpPr>
        <p:spPr>
          <a:xfrm>
            <a:off x="3646176" y="1967573"/>
            <a:ext cx="2094842" cy="2094842"/>
          </a:xfrm>
          <a:prstGeom prst="rect">
            <a:avLst/>
          </a:prstGeom>
          <a:solidFill>
            <a:schemeClr val="lt1"/>
          </a:solidFill>
          <a:ln>
            <a:noFill/>
          </a:ln>
        </p:spPr>
      </p:sp>
      <p:sp>
        <p:nvSpPr>
          <p:cNvPr id="293" name="Google Shape;293;p150"/>
          <p:cNvSpPr txBox="1">
            <a:spLocks noGrp="1"/>
          </p:cNvSpPr>
          <p:nvPr>
            <p:ph type="body" idx="4"/>
          </p:nvPr>
        </p:nvSpPr>
        <p:spPr>
          <a:xfrm>
            <a:off x="3421563"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150"/>
          <p:cNvSpPr>
            <a:spLocks noGrp="1"/>
          </p:cNvSpPr>
          <p:nvPr>
            <p:ph type="pic" idx="5"/>
          </p:nvPr>
        </p:nvSpPr>
        <p:spPr>
          <a:xfrm>
            <a:off x="6486020" y="1967573"/>
            <a:ext cx="2094842" cy="2094842"/>
          </a:xfrm>
          <a:prstGeom prst="rect">
            <a:avLst/>
          </a:prstGeom>
          <a:solidFill>
            <a:schemeClr val="lt1"/>
          </a:solidFill>
          <a:ln>
            <a:noFill/>
          </a:ln>
        </p:spPr>
      </p:sp>
      <p:sp>
        <p:nvSpPr>
          <p:cNvPr id="295" name="Google Shape;295;p150"/>
          <p:cNvSpPr txBox="1">
            <a:spLocks noGrp="1"/>
          </p:cNvSpPr>
          <p:nvPr>
            <p:ph type="body" idx="6"/>
          </p:nvPr>
        </p:nvSpPr>
        <p:spPr>
          <a:xfrm>
            <a:off x="6261407"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150"/>
          <p:cNvSpPr>
            <a:spLocks noGrp="1"/>
          </p:cNvSpPr>
          <p:nvPr>
            <p:ph type="pic" idx="7"/>
          </p:nvPr>
        </p:nvSpPr>
        <p:spPr>
          <a:xfrm>
            <a:off x="9325864" y="1967573"/>
            <a:ext cx="2094842" cy="2094842"/>
          </a:xfrm>
          <a:prstGeom prst="rect">
            <a:avLst/>
          </a:prstGeom>
          <a:solidFill>
            <a:schemeClr val="lt1"/>
          </a:solidFill>
          <a:ln>
            <a:noFill/>
          </a:ln>
        </p:spPr>
      </p:sp>
      <p:sp>
        <p:nvSpPr>
          <p:cNvPr id="297" name="Google Shape;297;p150"/>
          <p:cNvSpPr txBox="1">
            <a:spLocks noGrp="1"/>
          </p:cNvSpPr>
          <p:nvPr>
            <p:ph type="body" idx="8"/>
          </p:nvPr>
        </p:nvSpPr>
        <p:spPr>
          <a:xfrm>
            <a:off x="9101251" y="4341161"/>
            <a:ext cx="2542477" cy="162783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15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5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5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150"/>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cons (3-Up Vertical)">
  <p:cSld name="Icons (3-Up Vertical)">
    <p:bg>
      <p:bgPr>
        <a:solidFill>
          <a:schemeClr val="lt1"/>
        </a:solidFill>
        <a:effectLst/>
      </p:bgPr>
    </p:bg>
    <p:spTree>
      <p:nvGrpSpPr>
        <p:cNvPr id="1" name="Shape 302"/>
        <p:cNvGrpSpPr/>
        <p:nvPr/>
      </p:nvGrpSpPr>
      <p:grpSpPr>
        <a:xfrm>
          <a:off x="0" y="0"/>
          <a:ext cx="0" cy="0"/>
          <a:chOff x="0" y="0"/>
          <a:chExt cx="0" cy="0"/>
        </a:xfrm>
      </p:grpSpPr>
      <p:sp>
        <p:nvSpPr>
          <p:cNvPr id="303" name="Google Shape;303;p151"/>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15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151"/>
          <p:cNvSpPr>
            <a:spLocks noGrp="1"/>
          </p:cNvSpPr>
          <p:nvPr>
            <p:ph type="pic" idx="2"/>
          </p:nvPr>
        </p:nvSpPr>
        <p:spPr>
          <a:xfrm>
            <a:off x="1697855" y="1981899"/>
            <a:ext cx="2094842" cy="2094842"/>
          </a:xfrm>
          <a:prstGeom prst="rect">
            <a:avLst/>
          </a:prstGeom>
          <a:solidFill>
            <a:schemeClr val="lt1"/>
          </a:solidFill>
          <a:ln>
            <a:noFill/>
          </a:ln>
        </p:spPr>
      </p:sp>
      <p:sp>
        <p:nvSpPr>
          <p:cNvPr id="306" name="Google Shape;306;p151"/>
          <p:cNvSpPr txBox="1">
            <a:spLocks noGrp="1"/>
          </p:cNvSpPr>
          <p:nvPr>
            <p:ph type="body" idx="1"/>
          </p:nvPr>
        </p:nvSpPr>
        <p:spPr>
          <a:xfrm>
            <a:off x="1473242" y="4345146"/>
            <a:ext cx="2542477" cy="1623853"/>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151"/>
          <p:cNvSpPr>
            <a:spLocks noGrp="1"/>
          </p:cNvSpPr>
          <p:nvPr>
            <p:ph type="pic" idx="3"/>
          </p:nvPr>
        </p:nvSpPr>
        <p:spPr>
          <a:xfrm>
            <a:off x="4936052" y="1967573"/>
            <a:ext cx="2094842" cy="2094842"/>
          </a:xfrm>
          <a:prstGeom prst="rect">
            <a:avLst/>
          </a:prstGeom>
          <a:solidFill>
            <a:schemeClr val="lt1"/>
          </a:solidFill>
          <a:ln>
            <a:noFill/>
          </a:ln>
        </p:spPr>
      </p:sp>
      <p:sp>
        <p:nvSpPr>
          <p:cNvPr id="308" name="Google Shape;308;p151"/>
          <p:cNvSpPr txBox="1">
            <a:spLocks noGrp="1"/>
          </p:cNvSpPr>
          <p:nvPr>
            <p:ph type="body" idx="4"/>
          </p:nvPr>
        </p:nvSpPr>
        <p:spPr>
          <a:xfrm>
            <a:off x="4712235"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151"/>
          <p:cNvSpPr>
            <a:spLocks noGrp="1"/>
          </p:cNvSpPr>
          <p:nvPr>
            <p:ph type="pic" idx="5"/>
          </p:nvPr>
        </p:nvSpPr>
        <p:spPr>
          <a:xfrm>
            <a:off x="8174249" y="1967573"/>
            <a:ext cx="2094842" cy="2094842"/>
          </a:xfrm>
          <a:prstGeom prst="rect">
            <a:avLst/>
          </a:prstGeom>
          <a:solidFill>
            <a:schemeClr val="lt1"/>
          </a:solidFill>
          <a:ln>
            <a:noFill/>
          </a:ln>
        </p:spPr>
      </p:sp>
      <p:sp>
        <p:nvSpPr>
          <p:cNvPr id="310" name="Google Shape;310;p151"/>
          <p:cNvSpPr txBox="1">
            <a:spLocks noGrp="1"/>
          </p:cNvSpPr>
          <p:nvPr>
            <p:ph type="body" idx="6"/>
          </p:nvPr>
        </p:nvSpPr>
        <p:spPr>
          <a:xfrm>
            <a:off x="7949636" y="4345147"/>
            <a:ext cx="2542477" cy="162385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b="0">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15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5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5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151"/>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cons (4-Up Horizontal)">
  <p:cSld name="Icons (4-Up Horizontal)">
    <p:bg>
      <p:bgPr>
        <a:solidFill>
          <a:schemeClr val="lt1"/>
        </a:solidFill>
        <a:effectLst/>
      </p:bgPr>
    </p:bg>
    <p:spTree>
      <p:nvGrpSpPr>
        <p:cNvPr id="1" name="Shape 315"/>
        <p:cNvGrpSpPr/>
        <p:nvPr/>
      </p:nvGrpSpPr>
      <p:grpSpPr>
        <a:xfrm>
          <a:off x="0" y="0"/>
          <a:ext cx="0" cy="0"/>
          <a:chOff x="0" y="0"/>
          <a:chExt cx="0" cy="0"/>
        </a:xfrm>
      </p:grpSpPr>
      <p:sp>
        <p:nvSpPr>
          <p:cNvPr id="316" name="Google Shape;316;p15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7" name="Google Shape;317;p15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152"/>
          <p:cNvSpPr>
            <a:spLocks noGrp="1"/>
          </p:cNvSpPr>
          <p:nvPr>
            <p:ph type="pic" idx="2"/>
          </p:nvPr>
        </p:nvSpPr>
        <p:spPr>
          <a:xfrm>
            <a:off x="806332" y="1674771"/>
            <a:ext cx="1858809" cy="1858809"/>
          </a:xfrm>
          <a:prstGeom prst="rect">
            <a:avLst/>
          </a:prstGeom>
          <a:solidFill>
            <a:schemeClr val="lt1"/>
          </a:solidFill>
          <a:ln>
            <a:noFill/>
          </a:ln>
        </p:spPr>
      </p:sp>
      <p:sp>
        <p:nvSpPr>
          <p:cNvPr id="319" name="Google Shape;319;p152"/>
          <p:cNvSpPr txBox="1">
            <a:spLocks noGrp="1"/>
          </p:cNvSpPr>
          <p:nvPr>
            <p:ph type="body" idx="1"/>
          </p:nvPr>
        </p:nvSpPr>
        <p:spPr>
          <a:xfrm>
            <a:off x="2876550"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152"/>
          <p:cNvSpPr>
            <a:spLocks noGrp="1"/>
          </p:cNvSpPr>
          <p:nvPr>
            <p:ph type="pic" idx="3"/>
          </p:nvPr>
        </p:nvSpPr>
        <p:spPr>
          <a:xfrm>
            <a:off x="806331" y="3939361"/>
            <a:ext cx="1858809" cy="1858809"/>
          </a:xfrm>
          <a:prstGeom prst="rect">
            <a:avLst/>
          </a:prstGeom>
          <a:solidFill>
            <a:schemeClr val="lt1"/>
          </a:solidFill>
          <a:ln>
            <a:noFill/>
          </a:ln>
        </p:spPr>
      </p:sp>
      <p:sp>
        <p:nvSpPr>
          <p:cNvPr id="321" name="Google Shape;321;p152"/>
          <p:cNvSpPr txBox="1">
            <a:spLocks noGrp="1"/>
          </p:cNvSpPr>
          <p:nvPr>
            <p:ph type="body" idx="4"/>
          </p:nvPr>
        </p:nvSpPr>
        <p:spPr>
          <a:xfrm>
            <a:off x="2876550" y="3939361"/>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152"/>
          <p:cNvSpPr>
            <a:spLocks noGrp="1"/>
          </p:cNvSpPr>
          <p:nvPr>
            <p:ph type="pic" idx="5"/>
          </p:nvPr>
        </p:nvSpPr>
        <p:spPr>
          <a:xfrm>
            <a:off x="6199805" y="1674771"/>
            <a:ext cx="1858809" cy="1858809"/>
          </a:xfrm>
          <a:prstGeom prst="rect">
            <a:avLst/>
          </a:prstGeom>
          <a:solidFill>
            <a:schemeClr val="lt1"/>
          </a:solidFill>
          <a:ln>
            <a:noFill/>
          </a:ln>
        </p:spPr>
      </p:sp>
      <p:sp>
        <p:nvSpPr>
          <p:cNvPr id="323" name="Google Shape;323;p152"/>
          <p:cNvSpPr txBox="1">
            <a:spLocks noGrp="1"/>
          </p:cNvSpPr>
          <p:nvPr>
            <p:ph type="body" idx="6"/>
          </p:nvPr>
        </p:nvSpPr>
        <p:spPr>
          <a:xfrm>
            <a:off x="8270023" y="1674772"/>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152"/>
          <p:cNvSpPr>
            <a:spLocks noGrp="1"/>
          </p:cNvSpPr>
          <p:nvPr>
            <p:ph type="pic" idx="7"/>
          </p:nvPr>
        </p:nvSpPr>
        <p:spPr>
          <a:xfrm>
            <a:off x="6199805" y="3939361"/>
            <a:ext cx="1858809" cy="1858809"/>
          </a:xfrm>
          <a:prstGeom prst="rect">
            <a:avLst/>
          </a:prstGeom>
          <a:solidFill>
            <a:schemeClr val="lt1"/>
          </a:solidFill>
          <a:ln>
            <a:noFill/>
          </a:ln>
        </p:spPr>
      </p:sp>
      <p:sp>
        <p:nvSpPr>
          <p:cNvPr id="325" name="Google Shape;325;p152"/>
          <p:cNvSpPr txBox="1">
            <a:spLocks noGrp="1"/>
          </p:cNvSpPr>
          <p:nvPr>
            <p:ph type="body" idx="8"/>
          </p:nvPr>
        </p:nvSpPr>
        <p:spPr>
          <a:xfrm>
            <a:off x="8270023" y="3939360"/>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15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15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15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9" name="Google Shape;329;p152"/>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cons (2-Up Horizontal)">
  <p:cSld name="Icons (2-Up Horizontal)">
    <p:bg>
      <p:bgPr>
        <a:solidFill>
          <a:schemeClr val="lt1"/>
        </a:solidFill>
        <a:effectLst/>
      </p:bgPr>
    </p:bg>
    <p:spTree>
      <p:nvGrpSpPr>
        <p:cNvPr id="1" name="Shape 330"/>
        <p:cNvGrpSpPr/>
        <p:nvPr/>
      </p:nvGrpSpPr>
      <p:grpSpPr>
        <a:xfrm>
          <a:off x="0" y="0"/>
          <a:ext cx="0" cy="0"/>
          <a:chOff x="0" y="0"/>
          <a:chExt cx="0" cy="0"/>
        </a:xfrm>
      </p:grpSpPr>
      <p:sp>
        <p:nvSpPr>
          <p:cNvPr id="331" name="Google Shape;331;p153"/>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15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153"/>
          <p:cNvSpPr>
            <a:spLocks noGrp="1"/>
          </p:cNvSpPr>
          <p:nvPr>
            <p:ph type="pic" idx="2"/>
          </p:nvPr>
        </p:nvSpPr>
        <p:spPr>
          <a:xfrm>
            <a:off x="806332" y="2800328"/>
            <a:ext cx="1858809" cy="1858809"/>
          </a:xfrm>
          <a:prstGeom prst="rect">
            <a:avLst/>
          </a:prstGeom>
          <a:noFill/>
          <a:ln>
            <a:noFill/>
          </a:ln>
        </p:spPr>
      </p:sp>
      <p:sp>
        <p:nvSpPr>
          <p:cNvPr id="334" name="Google Shape;334;p153"/>
          <p:cNvSpPr txBox="1">
            <a:spLocks noGrp="1"/>
          </p:cNvSpPr>
          <p:nvPr>
            <p:ph type="body" idx="1"/>
          </p:nvPr>
        </p:nvSpPr>
        <p:spPr>
          <a:xfrm>
            <a:off x="2876550" y="2800329"/>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153"/>
          <p:cNvSpPr>
            <a:spLocks noGrp="1"/>
          </p:cNvSpPr>
          <p:nvPr>
            <p:ph type="pic" idx="3"/>
          </p:nvPr>
        </p:nvSpPr>
        <p:spPr>
          <a:xfrm>
            <a:off x="6199805" y="2800328"/>
            <a:ext cx="1858809" cy="1858809"/>
          </a:xfrm>
          <a:prstGeom prst="rect">
            <a:avLst/>
          </a:prstGeom>
          <a:noFill/>
          <a:ln>
            <a:noFill/>
          </a:ln>
        </p:spPr>
      </p:sp>
      <p:sp>
        <p:nvSpPr>
          <p:cNvPr id="336" name="Google Shape;336;p153"/>
          <p:cNvSpPr txBox="1">
            <a:spLocks noGrp="1"/>
          </p:cNvSpPr>
          <p:nvPr>
            <p:ph type="body" idx="4"/>
          </p:nvPr>
        </p:nvSpPr>
        <p:spPr>
          <a:xfrm>
            <a:off x="8270023" y="2800329"/>
            <a:ext cx="2866328" cy="1858809"/>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000"/>
              </a:spcBef>
              <a:spcAft>
                <a:spcPts val="0"/>
              </a:spcAft>
              <a:buSzPts val="1800"/>
              <a:buFont typeface="Arial"/>
              <a:buNone/>
              <a:defRPr sz="1800"/>
            </a:lvl2pPr>
            <a:lvl3pPr marL="1371600" lvl="2" indent="-228600" algn="l">
              <a:lnSpc>
                <a:spcPct val="100000"/>
              </a:lnSpc>
              <a:spcBef>
                <a:spcPts val="1000"/>
              </a:spcBef>
              <a:spcAft>
                <a:spcPts val="0"/>
              </a:spcAft>
              <a:buSzPts val="1800"/>
              <a:buFont typeface="Arial"/>
              <a:buNone/>
              <a:defRPr sz="1800"/>
            </a:lvl3pPr>
            <a:lvl4pPr marL="1828800" lvl="3" indent="-228600" algn="l">
              <a:lnSpc>
                <a:spcPct val="100000"/>
              </a:lnSpc>
              <a:spcBef>
                <a:spcPts val="1000"/>
              </a:spcBef>
              <a:spcAft>
                <a:spcPts val="0"/>
              </a:spcAft>
              <a:buSzPts val="1800"/>
              <a:buFont typeface="Arial"/>
              <a:buNone/>
              <a:defRPr sz="1800"/>
            </a:lvl4pPr>
            <a:lvl5pPr marL="2286000" lvl="4" indent="-228600" algn="l">
              <a:lnSpc>
                <a:spcPct val="100000"/>
              </a:lnSpc>
              <a:spcBef>
                <a:spcPts val="1000"/>
              </a:spcBef>
              <a:spcAft>
                <a:spcPts val="0"/>
              </a:spcAft>
              <a:buSzPts val="1800"/>
              <a:buFont typeface="Arial"/>
              <a:buNone/>
              <a:defRPr sz="18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153"/>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153"/>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153"/>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0" name="Google Shape;340;p153"/>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cons or Objects (10-Up)">
  <p:cSld name="Icons or Objects (10-Up)">
    <p:spTree>
      <p:nvGrpSpPr>
        <p:cNvPr id="1" name="Shape 341"/>
        <p:cNvGrpSpPr/>
        <p:nvPr/>
      </p:nvGrpSpPr>
      <p:grpSpPr>
        <a:xfrm>
          <a:off x="0" y="0"/>
          <a:ext cx="0" cy="0"/>
          <a:chOff x="0" y="0"/>
          <a:chExt cx="0" cy="0"/>
        </a:xfrm>
      </p:grpSpPr>
      <p:sp>
        <p:nvSpPr>
          <p:cNvPr id="342" name="Google Shape;342;p154"/>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3" name="Google Shape;343;p15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54"/>
          <p:cNvSpPr txBox="1">
            <a:spLocks noGrp="1"/>
          </p:cNvSpPr>
          <p:nvPr>
            <p:ph type="body" idx="1"/>
          </p:nvPr>
        </p:nvSpPr>
        <p:spPr>
          <a:xfrm>
            <a:off x="301038" y="1600201"/>
            <a:ext cx="2069630" cy="2171701"/>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154"/>
          <p:cNvSpPr txBox="1">
            <a:spLocks noGrp="1"/>
          </p:cNvSpPr>
          <p:nvPr>
            <p:ph type="body" idx="2"/>
          </p:nvPr>
        </p:nvSpPr>
        <p:spPr>
          <a:xfrm>
            <a:off x="2676908" y="1600200"/>
            <a:ext cx="2069630" cy="2171701"/>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154"/>
          <p:cNvSpPr txBox="1">
            <a:spLocks noGrp="1"/>
          </p:cNvSpPr>
          <p:nvPr>
            <p:ph type="body" idx="3"/>
          </p:nvPr>
        </p:nvSpPr>
        <p:spPr>
          <a:xfrm>
            <a:off x="5061185" y="1600202"/>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154"/>
          <p:cNvSpPr txBox="1">
            <a:spLocks noGrp="1"/>
          </p:cNvSpPr>
          <p:nvPr>
            <p:ph type="body" idx="4"/>
          </p:nvPr>
        </p:nvSpPr>
        <p:spPr>
          <a:xfrm>
            <a:off x="7450666" y="1600200"/>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54"/>
          <p:cNvSpPr txBox="1">
            <a:spLocks noGrp="1"/>
          </p:cNvSpPr>
          <p:nvPr>
            <p:ph type="body" idx="5"/>
          </p:nvPr>
        </p:nvSpPr>
        <p:spPr>
          <a:xfrm>
            <a:off x="9809451" y="1600199"/>
            <a:ext cx="2069630" cy="2171699"/>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154"/>
          <p:cNvSpPr txBox="1">
            <a:spLocks noGrp="1"/>
          </p:cNvSpPr>
          <p:nvPr>
            <p:ph type="body" idx="6"/>
          </p:nvPr>
        </p:nvSpPr>
        <p:spPr>
          <a:xfrm>
            <a:off x="295833" y="4000500"/>
            <a:ext cx="2069630" cy="217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154"/>
          <p:cNvSpPr txBox="1">
            <a:spLocks noGrp="1"/>
          </p:cNvSpPr>
          <p:nvPr>
            <p:ph type="body" idx="7"/>
          </p:nvPr>
        </p:nvSpPr>
        <p:spPr>
          <a:xfrm>
            <a:off x="2671704" y="4000499"/>
            <a:ext cx="2069630" cy="217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154"/>
          <p:cNvSpPr txBox="1">
            <a:spLocks noGrp="1"/>
          </p:cNvSpPr>
          <p:nvPr>
            <p:ph type="body" idx="8"/>
          </p:nvPr>
        </p:nvSpPr>
        <p:spPr>
          <a:xfrm>
            <a:off x="5055980" y="4000501"/>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154"/>
          <p:cNvSpPr txBox="1">
            <a:spLocks noGrp="1"/>
          </p:cNvSpPr>
          <p:nvPr>
            <p:ph type="body" idx="9"/>
          </p:nvPr>
        </p:nvSpPr>
        <p:spPr>
          <a:xfrm>
            <a:off x="7445462" y="4000499"/>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154"/>
          <p:cNvSpPr txBox="1">
            <a:spLocks noGrp="1"/>
          </p:cNvSpPr>
          <p:nvPr>
            <p:ph type="body" idx="13"/>
          </p:nvPr>
        </p:nvSpPr>
        <p:spPr>
          <a:xfrm>
            <a:off x="9804246" y="4000498"/>
            <a:ext cx="2069630" cy="21716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500"/>
              <a:buNone/>
              <a:defRPr sz="2500"/>
            </a:lvl1pPr>
            <a:lvl2pPr marL="914400" lvl="1" indent="-228600" algn="l">
              <a:lnSpc>
                <a:spcPct val="100000"/>
              </a:lnSpc>
              <a:spcBef>
                <a:spcPts val="1000"/>
              </a:spcBef>
              <a:spcAft>
                <a:spcPts val="0"/>
              </a:spcAft>
              <a:buSzPts val="2100"/>
              <a:buNone/>
              <a:defRPr/>
            </a:lvl2pPr>
            <a:lvl3pPr marL="1371600" lvl="2" indent="-228600" algn="l">
              <a:lnSpc>
                <a:spcPct val="100000"/>
              </a:lnSpc>
              <a:spcBef>
                <a:spcPts val="1000"/>
              </a:spcBef>
              <a:spcAft>
                <a:spcPts val="0"/>
              </a:spcAft>
              <a:buSzPts val="1700"/>
              <a:buNone/>
              <a:defRPr/>
            </a:lvl3pPr>
            <a:lvl4pPr marL="1828800" lvl="3" indent="-228600" algn="l">
              <a:lnSpc>
                <a:spcPct val="100000"/>
              </a:lnSpc>
              <a:spcBef>
                <a:spcPts val="1000"/>
              </a:spcBef>
              <a:spcAft>
                <a:spcPts val="0"/>
              </a:spcAft>
              <a:buSzPts val="1700"/>
              <a:buNone/>
              <a:defRPr/>
            </a:lvl4pPr>
            <a:lvl5pPr marL="2286000" lvl="4" indent="-228600" algn="l">
              <a:lnSpc>
                <a:spcPct val="100000"/>
              </a:lnSpc>
              <a:spcBef>
                <a:spcPts val="1000"/>
              </a:spcBef>
              <a:spcAft>
                <a:spcPts val="0"/>
              </a:spcAft>
              <a:buSzPts val="1700"/>
              <a:buNone/>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15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54"/>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5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7" name="Google Shape;357;p15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Image (Blue Title)">
  <p:cSld name="Big Image (Blue Title)">
    <p:bg>
      <p:bgPr>
        <a:solidFill>
          <a:schemeClr val="lt1"/>
        </a:solidFill>
        <a:effectLst/>
      </p:bgPr>
    </p:bg>
    <p:spTree>
      <p:nvGrpSpPr>
        <p:cNvPr id="1" name="Shape 358"/>
        <p:cNvGrpSpPr/>
        <p:nvPr/>
      </p:nvGrpSpPr>
      <p:grpSpPr>
        <a:xfrm>
          <a:off x="0" y="0"/>
          <a:ext cx="0" cy="0"/>
          <a:chOff x="0" y="0"/>
          <a:chExt cx="0" cy="0"/>
        </a:xfrm>
      </p:grpSpPr>
      <p:sp>
        <p:nvSpPr>
          <p:cNvPr id="359" name="Google Shape;359;p155"/>
          <p:cNvSpPr>
            <a:spLocks noGrp="1"/>
          </p:cNvSpPr>
          <p:nvPr>
            <p:ph type="pic" idx="2"/>
          </p:nvPr>
        </p:nvSpPr>
        <p:spPr>
          <a:xfrm>
            <a:off x="0" y="2"/>
            <a:ext cx="12192000" cy="5638797"/>
          </a:xfrm>
          <a:prstGeom prst="rect">
            <a:avLst/>
          </a:prstGeom>
          <a:noFill/>
          <a:ln>
            <a:noFill/>
          </a:ln>
        </p:spPr>
      </p:sp>
      <p:sp>
        <p:nvSpPr>
          <p:cNvPr id="360" name="Google Shape;360;p155"/>
          <p:cNvSpPr txBox="1"/>
          <p:nvPr/>
        </p:nvSpPr>
        <p:spPr>
          <a:xfrm>
            <a:off x="-1" y="5638800"/>
            <a:ext cx="12192000" cy="1219200"/>
          </a:xfrm>
          <a:prstGeom prst="rect">
            <a:avLst/>
          </a:prstGeom>
          <a:solidFill>
            <a:srgbClr val="003865"/>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61" name="Google Shape;361;p155"/>
          <p:cNvSpPr txBox="1">
            <a:spLocks noGrp="1"/>
          </p:cNvSpPr>
          <p:nvPr>
            <p:ph type="title"/>
          </p:nvPr>
        </p:nvSpPr>
        <p:spPr>
          <a:xfrm>
            <a:off x="266700" y="5638801"/>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Image (Dark Title)">
  <p:cSld name="Big Image (Dark Title)">
    <p:bg>
      <p:bgPr>
        <a:solidFill>
          <a:schemeClr val="lt1"/>
        </a:solidFill>
        <a:effectLst/>
      </p:bgPr>
    </p:bg>
    <p:spTree>
      <p:nvGrpSpPr>
        <p:cNvPr id="1" name="Shape 362"/>
        <p:cNvGrpSpPr/>
        <p:nvPr/>
      </p:nvGrpSpPr>
      <p:grpSpPr>
        <a:xfrm>
          <a:off x="0" y="0"/>
          <a:ext cx="0" cy="0"/>
          <a:chOff x="0" y="0"/>
          <a:chExt cx="0" cy="0"/>
        </a:xfrm>
      </p:grpSpPr>
      <p:sp>
        <p:nvSpPr>
          <p:cNvPr id="363" name="Google Shape;363;p156"/>
          <p:cNvSpPr>
            <a:spLocks noGrp="1"/>
          </p:cNvSpPr>
          <p:nvPr>
            <p:ph type="pic" idx="2"/>
          </p:nvPr>
        </p:nvSpPr>
        <p:spPr>
          <a:xfrm>
            <a:off x="0" y="2"/>
            <a:ext cx="12192000" cy="5638799"/>
          </a:xfrm>
          <a:prstGeom prst="rect">
            <a:avLst/>
          </a:prstGeom>
          <a:noFill/>
          <a:ln>
            <a:noFill/>
          </a:ln>
        </p:spPr>
      </p:sp>
      <p:sp>
        <p:nvSpPr>
          <p:cNvPr id="364" name="Google Shape;364;p156"/>
          <p:cNvSpPr txBox="1"/>
          <p:nvPr/>
        </p:nvSpPr>
        <p:spPr>
          <a:xfrm>
            <a:off x="-1" y="5638801"/>
            <a:ext cx="12192000" cy="1219200"/>
          </a:xfrm>
          <a:prstGeom prst="rect">
            <a:avLst/>
          </a:prstGeom>
          <a:solidFill>
            <a:srgbClr val="0D0D0D">
              <a:alpha val="87058"/>
            </a:srgbClr>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Calibri"/>
              <a:ea typeface="Calibri"/>
              <a:cs typeface="Calibri"/>
              <a:sym typeface="Calibri"/>
            </a:endParaRPr>
          </a:p>
        </p:txBody>
      </p:sp>
      <p:sp>
        <p:nvSpPr>
          <p:cNvPr id="365" name="Google Shape;365;p156"/>
          <p:cNvSpPr txBox="1">
            <a:spLocks noGrp="1"/>
          </p:cNvSpPr>
          <p:nvPr>
            <p:ph type="title"/>
          </p:nvPr>
        </p:nvSpPr>
        <p:spPr>
          <a:xfrm>
            <a:off x="266700" y="5638801"/>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Image (Green Title)">
  <p:cSld name="Big Image (Green Title)">
    <p:bg>
      <p:bgPr>
        <a:solidFill>
          <a:schemeClr val="lt1"/>
        </a:solidFill>
        <a:effectLst/>
      </p:bgPr>
    </p:bg>
    <p:spTree>
      <p:nvGrpSpPr>
        <p:cNvPr id="1" name="Shape 366"/>
        <p:cNvGrpSpPr/>
        <p:nvPr/>
      </p:nvGrpSpPr>
      <p:grpSpPr>
        <a:xfrm>
          <a:off x="0" y="0"/>
          <a:ext cx="0" cy="0"/>
          <a:chOff x="0" y="0"/>
          <a:chExt cx="0" cy="0"/>
        </a:xfrm>
      </p:grpSpPr>
      <p:sp>
        <p:nvSpPr>
          <p:cNvPr id="367" name="Google Shape;367;p157"/>
          <p:cNvSpPr>
            <a:spLocks noGrp="1"/>
          </p:cNvSpPr>
          <p:nvPr>
            <p:ph type="pic" idx="2"/>
          </p:nvPr>
        </p:nvSpPr>
        <p:spPr>
          <a:xfrm>
            <a:off x="0" y="3"/>
            <a:ext cx="12192000" cy="5638798"/>
          </a:xfrm>
          <a:prstGeom prst="rect">
            <a:avLst/>
          </a:prstGeom>
          <a:noFill/>
          <a:ln>
            <a:noFill/>
          </a:ln>
        </p:spPr>
      </p:sp>
      <p:sp>
        <p:nvSpPr>
          <p:cNvPr id="368" name="Google Shape;368;p157"/>
          <p:cNvSpPr txBox="1"/>
          <p:nvPr/>
        </p:nvSpPr>
        <p:spPr>
          <a:xfrm>
            <a:off x="0" y="5638800"/>
            <a:ext cx="12192000" cy="1219200"/>
          </a:xfrm>
          <a:prstGeom prst="rect">
            <a:avLst/>
          </a:prstGeom>
          <a:solidFill>
            <a:srgbClr val="78BE21"/>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dk2"/>
              </a:solidFill>
              <a:latin typeface="Calibri"/>
              <a:ea typeface="Calibri"/>
              <a:cs typeface="Calibri"/>
              <a:sym typeface="Calibri"/>
            </a:endParaRPr>
          </a:p>
        </p:txBody>
      </p:sp>
      <p:sp>
        <p:nvSpPr>
          <p:cNvPr id="369" name="Google Shape;369;p157"/>
          <p:cNvSpPr txBox="1">
            <a:spLocks noGrp="1"/>
          </p:cNvSpPr>
          <p:nvPr>
            <p:ph type="title"/>
          </p:nvPr>
        </p:nvSpPr>
        <p:spPr>
          <a:xfrm>
            <a:off x="266700" y="5638800"/>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hoto">
  <p:cSld name="1_Photo">
    <p:spTree>
      <p:nvGrpSpPr>
        <p:cNvPr id="1" name="Shape 40"/>
        <p:cNvGrpSpPr/>
        <p:nvPr/>
      </p:nvGrpSpPr>
      <p:grpSpPr>
        <a:xfrm>
          <a:off x="0" y="0"/>
          <a:ext cx="0" cy="0"/>
          <a:chOff x="0" y="0"/>
          <a:chExt cx="0" cy="0"/>
        </a:xfrm>
      </p:grpSpPr>
      <p:pic>
        <p:nvPicPr>
          <p:cNvPr id="41" name="Google Shape;41;p124"/>
          <p:cNvPicPr preferRelativeResize="0"/>
          <p:nvPr/>
        </p:nvPicPr>
        <p:blipFill rotWithShape="1">
          <a:blip r:embed="rId2">
            <a:alphaModFix/>
          </a:blip>
          <a:srcRect/>
          <a:stretch/>
        </p:blipFill>
        <p:spPr>
          <a:xfrm>
            <a:off x="11062015" y="289774"/>
            <a:ext cx="784364" cy="755857"/>
          </a:xfrm>
          <a:prstGeom prst="rect">
            <a:avLst/>
          </a:prstGeom>
          <a:noFill/>
          <a:ln>
            <a:noFill/>
          </a:ln>
        </p:spPr>
      </p:pic>
      <p:sp>
        <p:nvSpPr>
          <p:cNvPr id="42" name="Google Shape;42;p124"/>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4400" b="1" i="0" u="none" strike="noStrike" cap="none">
                <a:solidFill>
                  <a:schemeClr val="dk2"/>
                </a:solidFill>
                <a:latin typeface="Calibri"/>
                <a:ea typeface="Calibri"/>
                <a:cs typeface="Calibri"/>
                <a:sym typeface="Calibri"/>
              </a:defRPr>
            </a:lvl1pPr>
            <a:lvl2pPr marR="0" lvl="1"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3" name="Google Shape;43;p124"/>
          <p:cNvSpPr>
            <a:spLocks noGrp="1"/>
          </p:cNvSpPr>
          <p:nvPr>
            <p:ph type="pic" idx="2"/>
          </p:nvPr>
        </p:nvSpPr>
        <p:spPr>
          <a:xfrm>
            <a:off x="0" y="1417638"/>
            <a:ext cx="12192000" cy="5440362"/>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Image (Light Gray Title)">
  <p:cSld name="Big Image (Light Gray Title)">
    <p:bg>
      <p:bgPr>
        <a:solidFill>
          <a:schemeClr val="lt1"/>
        </a:solidFill>
        <a:effectLst/>
      </p:bgPr>
    </p:bg>
    <p:spTree>
      <p:nvGrpSpPr>
        <p:cNvPr id="1" name="Shape 370"/>
        <p:cNvGrpSpPr/>
        <p:nvPr/>
      </p:nvGrpSpPr>
      <p:grpSpPr>
        <a:xfrm>
          <a:off x="0" y="0"/>
          <a:ext cx="0" cy="0"/>
          <a:chOff x="0" y="0"/>
          <a:chExt cx="0" cy="0"/>
        </a:xfrm>
      </p:grpSpPr>
      <p:sp>
        <p:nvSpPr>
          <p:cNvPr id="371" name="Google Shape;371;p158"/>
          <p:cNvSpPr>
            <a:spLocks noGrp="1"/>
          </p:cNvSpPr>
          <p:nvPr>
            <p:ph type="pic" idx="2"/>
          </p:nvPr>
        </p:nvSpPr>
        <p:spPr>
          <a:xfrm>
            <a:off x="0" y="3"/>
            <a:ext cx="12192000" cy="5638798"/>
          </a:xfrm>
          <a:prstGeom prst="rect">
            <a:avLst/>
          </a:prstGeom>
          <a:noFill/>
          <a:ln>
            <a:noFill/>
          </a:ln>
        </p:spPr>
      </p:sp>
      <p:sp>
        <p:nvSpPr>
          <p:cNvPr id="372" name="Google Shape;372;p158"/>
          <p:cNvSpPr txBox="1"/>
          <p:nvPr/>
        </p:nvSpPr>
        <p:spPr>
          <a:xfrm>
            <a:off x="0" y="5638800"/>
            <a:ext cx="12192000" cy="1219200"/>
          </a:xfrm>
          <a:prstGeom prst="rect">
            <a:avLst/>
          </a:prstGeom>
          <a:solidFill>
            <a:srgbClr val="E8E8E8">
              <a:alpha val="87058"/>
            </a:srgbClr>
          </a:solid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dk2"/>
              </a:solidFill>
              <a:latin typeface="Calibri"/>
              <a:ea typeface="Calibri"/>
              <a:cs typeface="Calibri"/>
              <a:sym typeface="Calibri"/>
            </a:endParaRPr>
          </a:p>
        </p:txBody>
      </p:sp>
      <p:sp>
        <p:nvSpPr>
          <p:cNvPr id="373" name="Google Shape;373;p158"/>
          <p:cNvSpPr txBox="1">
            <a:spLocks noGrp="1"/>
          </p:cNvSpPr>
          <p:nvPr>
            <p:ph type="title"/>
          </p:nvPr>
        </p:nvSpPr>
        <p:spPr>
          <a:xfrm>
            <a:off x="266700" y="5638800"/>
            <a:ext cx="11658600" cy="1219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6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creenshot (Dark Horizontal)">
  <p:cSld name="Screenshot (Dark Horizontal)">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159"/>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59"/>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7" name="Google Shape;377;p159"/>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378" name="Google Shape;378;p159" descr="Screenshot"/>
          <p:cNvSpPr>
            <a:spLocks noGrp="1"/>
          </p:cNvSpPr>
          <p:nvPr>
            <p:ph type="pic" idx="2"/>
          </p:nvPr>
        </p:nvSpPr>
        <p:spPr>
          <a:xfrm>
            <a:off x="4976787" y="1067565"/>
            <a:ext cx="9516215" cy="4850604"/>
          </a:xfrm>
          <a:prstGeom prst="rect">
            <a:avLst/>
          </a:prstGeom>
          <a:noFill/>
          <a:ln>
            <a:noFill/>
          </a:ln>
        </p:spPr>
      </p:sp>
      <p:sp>
        <p:nvSpPr>
          <p:cNvPr id="379" name="Google Shape;379;p15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5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15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creenshot (Dark Vertical)">
  <p:cSld name="Screenshot (Dark Vertical)">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82"/>
        <p:cNvGrpSpPr/>
        <p:nvPr/>
      </p:nvGrpSpPr>
      <p:grpSpPr>
        <a:xfrm>
          <a:off x="0" y="0"/>
          <a:ext cx="0" cy="0"/>
          <a:chOff x="0" y="0"/>
          <a:chExt cx="0" cy="0"/>
        </a:xfrm>
      </p:grpSpPr>
      <p:sp>
        <p:nvSpPr>
          <p:cNvPr id="383" name="Google Shape;383;p160"/>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160"/>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5" name="Google Shape;385;p160"/>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386" name="Google Shape;386;p160" descr="Screenshot"/>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creenshot (Full Window Dark)">
  <p:cSld name="Screenshot (Full Window Dark)">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387"/>
        <p:cNvGrpSpPr/>
        <p:nvPr/>
      </p:nvGrpSpPr>
      <p:grpSpPr>
        <a:xfrm>
          <a:off x="0" y="0"/>
          <a:ext cx="0" cy="0"/>
          <a:chOff x="0" y="0"/>
          <a:chExt cx="0" cy="0"/>
        </a:xfrm>
      </p:grpSpPr>
      <p:sp>
        <p:nvSpPr>
          <p:cNvPr id="388" name="Google Shape;388;p161"/>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9" name="Google Shape;389;p161"/>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390" name="Google Shape;390;p161"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creenshot (Light Gray Horizontal)">
  <p:cSld name="Screenshot (Light Gray Horizont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91"/>
        <p:cNvGrpSpPr/>
        <p:nvPr/>
      </p:nvGrpSpPr>
      <p:grpSpPr>
        <a:xfrm>
          <a:off x="0" y="0"/>
          <a:ext cx="0" cy="0"/>
          <a:chOff x="0" y="0"/>
          <a:chExt cx="0" cy="0"/>
        </a:xfrm>
      </p:grpSpPr>
      <p:sp>
        <p:nvSpPr>
          <p:cNvPr id="392" name="Google Shape;392;p162"/>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162"/>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4" name="Google Shape;394;p162"/>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395" name="Google Shape;395;p162" descr="Screenshot"/>
          <p:cNvSpPr>
            <a:spLocks noGrp="1"/>
          </p:cNvSpPr>
          <p:nvPr>
            <p:ph type="pic" idx="2"/>
          </p:nvPr>
        </p:nvSpPr>
        <p:spPr>
          <a:xfrm>
            <a:off x="4976787" y="1067565"/>
            <a:ext cx="9516215" cy="4850604"/>
          </a:xfrm>
          <a:prstGeom prst="rect">
            <a:avLst/>
          </a:prstGeom>
          <a:noFill/>
          <a:ln>
            <a:noFill/>
          </a:ln>
        </p:spPr>
      </p:sp>
      <p:sp>
        <p:nvSpPr>
          <p:cNvPr id="396" name="Google Shape;396;p16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6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8" name="Google Shape;398;p16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creenshot (Light Gray Vertical)">
  <p:cSld name="Screenshot (Light Gray Vertical)">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16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163"/>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2" name="Google Shape;402;p163"/>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403" name="Google Shape;403;p163"/>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creenshot (Full Window Light Gray)">
  <p:cSld name="Screenshot (Full Window Light Gray)">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04"/>
        <p:cNvGrpSpPr/>
        <p:nvPr/>
      </p:nvGrpSpPr>
      <p:grpSpPr>
        <a:xfrm>
          <a:off x="0" y="0"/>
          <a:ext cx="0" cy="0"/>
          <a:chOff x="0" y="0"/>
          <a:chExt cx="0" cy="0"/>
        </a:xfrm>
      </p:grpSpPr>
      <p:sp>
        <p:nvSpPr>
          <p:cNvPr id="405" name="Google Shape;405;p164"/>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6" name="Google Shape;406;p164"/>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407" name="Google Shape;407;p164"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creenshot (Blue Horizontal)">
  <p:cSld name="Screenshot (Blue Horizontal)">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08"/>
        <p:cNvGrpSpPr/>
        <p:nvPr/>
      </p:nvGrpSpPr>
      <p:grpSpPr>
        <a:xfrm>
          <a:off x="0" y="0"/>
          <a:ext cx="0" cy="0"/>
          <a:chOff x="0" y="0"/>
          <a:chExt cx="0" cy="0"/>
        </a:xfrm>
      </p:grpSpPr>
      <p:sp>
        <p:nvSpPr>
          <p:cNvPr id="409" name="Google Shape;409;p165"/>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65"/>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1" name="Google Shape;411;p165"/>
          <p:cNvPicPr preferRelativeResize="0"/>
          <p:nvPr/>
        </p:nvPicPr>
        <p:blipFill rotWithShape="1">
          <a:blip r:embed="rId2">
            <a:alphaModFix/>
          </a:blip>
          <a:srcRect/>
          <a:stretch/>
        </p:blipFill>
        <p:spPr>
          <a:xfrm>
            <a:off x="4976787" y="504855"/>
            <a:ext cx="9618920" cy="5413315"/>
          </a:xfrm>
          <a:prstGeom prst="rect">
            <a:avLst/>
          </a:prstGeom>
          <a:noFill/>
          <a:ln>
            <a:noFill/>
          </a:ln>
          <a:effectLst>
            <a:outerShdw blurRad="292100" dist="139700" dir="2700000" algn="tl" rotWithShape="0">
              <a:srgbClr val="333333">
                <a:alpha val="64313"/>
              </a:srgbClr>
            </a:outerShdw>
          </a:effectLst>
        </p:spPr>
      </p:pic>
      <p:sp>
        <p:nvSpPr>
          <p:cNvPr id="412" name="Google Shape;412;p165" descr="Screenshot"/>
          <p:cNvSpPr>
            <a:spLocks noGrp="1"/>
          </p:cNvSpPr>
          <p:nvPr>
            <p:ph type="pic" idx="2"/>
          </p:nvPr>
        </p:nvSpPr>
        <p:spPr>
          <a:xfrm>
            <a:off x="4976787" y="1067565"/>
            <a:ext cx="9516215" cy="4850604"/>
          </a:xfrm>
          <a:prstGeom prst="rect">
            <a:avLst/>
          </a:prstGeom>
          <a:noFill/>
          <a:ln>
            <a:noFill/>
          </a:ln>
        </p:spPr>
      </p:sp>
      <p:sp>
        <p:nvSpPr>
          <p:cNvPr id="413" name="Google Shape;413;p16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p16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16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creenshot (Blue Vertical)">
  <p:cSld name="Screenshot (Blue Vertical)">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16"/>
        <p:cNvGrpSpPr/>
        <p:nvPr/>
      </p:nvGrpSpPr>
      <p:grpSpPr>
        <a:xfrm>
          <a:off x="0" y="0"/>
          <a:ext cx="0" cy="0"/>
          <a:chOff x="0" y="0"/>
          <a:chExt cx="0" cy="0"/>
        </a:xfrm>
      </p:grpSpPr>
      <p:sp>
        <p:nvSpPr>
          <p:cNvPr id="417" name="Google Shape;417;p166"/>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166"/>
          <p:cNvSpPr txBox="1">
            <a:spLocks noGrp="1"/>
          </p:cNvSpPr>
          <p:nvPr>
            <p:ph type="body" idx="1"/>
          </p:nvPr>
        </p:nvSpPr>
        <p:spPr>
          <a:xfrm>
            <a:off x="838200" y="1365203"/>
            <a:ext cx="10515600" cy="156718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SzPts val="1700"/>
              <a:buChar char="•"/>
              <a:defRPr>
                <a:solidFill>
                  <a:schemeClr val="lt1"/>
                </a:solidFill>
              </a:defRPr>
            </a:lvl4pPr>
            <a:lvl5pPr marL="2286000" lvl="4" indent="-336550" algn="l">
              <a:lnSpc>
                <a:spcPct val="100000"/>
              </a:lnSpc>
              <a:spcBef>
                <a:spcPts val="1000"/>
              </a:spcBef>
              <a:spcAft>
                <a:spcPts val="0"/>
              </a:spcAft>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9" name="Google Shape;419;p166"/>
          <p:cNvPicPr preferRelativeResize="0"/>
          <p:nvPr/>
        </p:nvPicPr>
        <p:blipFill rotWithShape="1">
          <a:blip r:embed="rId2">
            <a:alphaModFix/>
          </a:blip>
          <a:srcRect/>
          <a:stretch/>
        </p:blipFill>
        <p:spPr>
          <a:xfrm>
            <a:off x="1373458" y="3222702"/>
            <a:ext cx="9387470" cy="5283060"/>
          </a:xfrm>
          <a:prstGeom prst="rect">
            <a:avLst/>
          </a:prstGeom>
          <a:noFill/>
          <a:ln>
            <a:noFill/>
          </a:ln>
          <a:effectLst>
            <a:outerShdw blurRad="292100" dist="139700" dir="2700000" algn="tl" rotWithShape="0">
              <a:srgbClr val="333333">
                <a:alpha val="64313"/>
              </a:srgbClr>
            </a:outerShdw>
          </a:effectLst>
        </p:spPr>
      </p:pic>
      <p:sp>
        <p:nvSpPr>
          <p:cNvPr id="420" name="Google Shape;420;p166" descr="Screenshot"/>
          <p:cNvSpPr>
            <a:spLocks noGrp="1"/>
          </p:cNvSpPr>
          <p:nvPr>
            <p:ph type="pic" idx="2"/>
          </p:nvPr>
        </p:nvSpPr>
        <p:spPr>
          <a:xfrm>
            <a:off x="1373459" y="3771871"/>
            <a:ext cx="9287236" cy="4733889"/>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creenshot (Full Window Blue)">
  <p:cSld name="Screenshot (Full Window Blue)">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21"/>
        <p:cNvGrpSpPr/>
        <p:nvPr/>
      </p:nvGrpSpPr>
      <p:grpSpPr>
        <a:xfrm>
          <a:off x="0" y="0"/>
          <a:ext cx="0" cy="0"/>
          <a:chOff x="0" y="0"/>
          <a:chExt cx="0" cy="0"/>
        </a:xfrm>
      </p:grpSpPr>
      <p:sp>
        <p:nvSpPr>
          <p:cNvPr id="422" name="Google Shape;422;p167"/>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accent2"/>
              </a:buClr>
              <a:buSzPts val="3600"/>
              <a:buFont typeface="Calibri"/>
              <a:buNone/>
              <a:defRPr sz="36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3" name="Google Shape;423;p167"/>
          <p:cNvPicPr preferRelativeResize="0"/>
          <p:nvPr/>
        </p:nvPicPr>
        <p:blipFill rotWithShape="1">
          <a:blip r:embed="rId2">
            <a:alphaModFix/>
          </a:blip>
          <a:srcRect/>
          <a:stretch/>
        </p:blipFill>
        <p:spPr>
          <a:xfrm>
            <a:off x="1373458" y="1264693"/>
            <a:ext cx="9387470" cy="5283060"/>
          </a:xfrm>
          <a:prstGeom prst="rect">
            <a:avLst/>
          </a:prstGeom>
          <a:noFill/>
          <a:ln>
            <a:noFill/>
          </a:ln>
          <a:effectLst>
            <a:outerShdw blurRad="292100" dist="139700" dir="2700000" algn="tl" rotWithShape="0">
              <a:srgbClr val="333333">
                <a:alpha val="64313"/>
              </a:srgbClr>
            </a:outerShdw>
          </a:effectLst>
        </p:spPr>
      </p:pic>
      <p:sp>
        <p:nvSpPr>
          <p:cNvPr id="424" name="Google Shape;424;p167" descr="Screenshot"/>
          <p:cNvSpPr>
            <a:spLocks noGrp="1"/>
          </p:cNvSpPr>
          <p:nvPr>
            <p:ph type="pic" idx="2"/>
          </p:nvPr>
        </p:nvSpPr>
        <p:spPr>
          <a:xfrm>
            <a:off x="1373459" y="1813862"/>
            <a:ext cx="9287236" cy="4733889"/>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57"/>
        <p:cNvGrpSpPr/>
        <p:nvPr/>
      </p:nvGrpSpPr>
      <p:grpSpPr>
        <a:xfrm>
          <a:off x="0" y="0"/>
          <a:ext cx="0" cy="0"/>
          <a:chOff x="0" y="0"/>
          <a:chExt cx="0" cy="0"/>
        </a:xfrm>
      </p:grpSpPr>
      <p:sp>
        <p:nvSpPr>
          <p:cNvPr id="58" name="Google Shape;58;p97"/>
          <p:cNvSpPr/>
          <p:nvPr/>
        </p:nvSpPr>
        <p:spPr>
          <a:xfrm>
            <a:off x="0" y="4229100"/>
            <a:ext cx="12192000" cy="26289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97"/>
          <p:cNvSpPr txBox="1">
            <a:spLocks noGrp="1"/>
          </p:cNvSpPr>
          <p:nvPr>
            <p:ph type="ctrTitle"/>
          </p:nvPr>
        </p:nvSpPr>
        <p:spPr>
          <a:xfrm>
            <a:off x="1524000" y="1537671"/>
            <a:ext cx="9144000" cy="2238991"/>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7200" b="1">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60" name="Google Shape;60;p97"/>
          <p:cNvPicPr preferRelativeResize="0"/>
          <p:nvPr/>
        </p:nvPicPr>
        <p:blipFill rotWithShape="1">
          <a:blip r:embed="rId2">
            <a:alphaModFix/>
          </a:blip>
          <a:srcRect/>
          <a:stretch/>
        </p:blipFill>
        <p:spPr>
          <a:xfrm>
            <a:off x="8635095" y="343665"/>
            <a:ext cx="3061223" cy="755857"/>
          </a:xfrm>
          <a:prstGeom prst="rect">
            <a:avLst/>
          </a:prstGeom>
          <a:noFill/>
          <a:ln>
            <a:noFill/>
          </a:ln>
        </p:spPr>
      </p:pic>
      <p:sp>
        <p:nvSpPr>
          <p:cNvPr id="61" name="Google Shape;61;p97"/>
          <p:cNvSpPr txBox="1">
            <a:spLocks noGrp="1"/>
          </p:cNvSpPr>
          <p:nvPr>
            <p:ph type="body" idx="1"/>
          </p:nvPr>
        </p:nvSpPr>
        <p:spPr>
          <a:xfrm>
            <a:off x="430773" y="4643156"/>
            <a:ext cx="11256580" cy="1775572"/>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3200"/>
              <a:buNone/>
              <a:defRPr sz="2800">
                <a:solidFill>
                  <a:schemeClr val="lt1"/>
                </a:solidFill>
              </a:defRPr>
            </a:lvl1pPr>
            <a:lvl2pPr marL="914400" lvl="1" indent="-228600" algn="ctr">
              <a:lnSpc>
                <a:spcPct val="100000"/>
              </a:lnSpc>
              <a:spcBef>
                <a:spcPts val="560"/>
              </a:spcBef>
              <a:spcAft>
                <a:spcPts val="0"/>
              </a:spcAft>
              <a:buSzPts val="2800"/>
              <a:buNone/>
              <a:defRPr/>
            </a:lvl2pPr>
            <a:lvl3pPr marL="1371600" lvl="2" indent="-228600" algn="ctr">
              <a:lnSpc>
                <a:spcPct val="100000"/>
              </a:lnSpc>
              <a:spcBef>
                <a:spcPts val="480"/>
              </a:spcBef>
              <a:spcAft>
                <a:spcPts val="0"/>
              </a:spcAft>
              <a:buSzPts val="2400"/>
              <a:buNone/>
              <a:defRPr/>
            </a:lvl3pPr>
            <a:lvl4pPr marL="1828800" lvl="3" indent="-228600" algn="ctr">
              <a:lnSpc>
                <a:spcPct val="100000"/>
              </a:lnSpc>
              <a:spcBef>
                <a:spcPts val="400"/>
              </a:spcBef>
              <a:spcAft>
                <a:spcPts val="0"/>
              </a:spcAft>
              <a:buSzPts val="2000"/>
              <a:buNone/>
              <a:defRPr/>
            </a:lvl4pPr>
            <a:lvl5pPr marL="2286000" lvl="4" indent="-228600" algn="ctr">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creenshot (Computer)">
  <p:cSld name="Screenshot (Computer)">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25"/>
        <p:cNvGrpSpPr/>
        <p:nvPr/>
      </p:nvGrpSpPr>
      <p:grpSpPr>
        <a:xfrm>
          <a:off x="0" y="0"/>
          <a:ext cx="0" cy="0"/>
          <a:chOff x="0" y="0"/>
          <a:chExt cx="0" cy="0"/>
        </a:xfrm>
      </p:grpSpPr>
      <p:sp>
        <p:nvSpPr>
          <p:cNvPr id="426" name="Google Shape;426;p168"/>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68"/>
          <p:cNvSpPr txBox="1">
            <a:spLocks noGrp="1"/>
          </p:cNvSpPr>
          <p:nvPr>
            <p:ph type="body" idx="1"/>
          </p:nvPr>
        </p:nvSpPr>
        <p:spPr>
          <a:xfrm>
            <a:off x="815975" y="3211513"/>
            <a:ext cx="3521849" cy="2475609"/>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2"/>
              </a:buClr>
              <a:buSzPts val="2500"/>
              <a:buChar char="•"/>
              <a:defRPr>
                <a:solidFill>
                  <a:schemeClr val="lt1"/>
                </a:solidFill>
              </a:defRPr>
            </a:lvl1pPr>
            <a:lvl2pPr marL="914400" lvl="1" indent="-361950" algn="l">
              <a:lnSpc>
                <a:spcPct val="100000"/>
              </a:lnSpc>
              <a:spcBef>
                <a:spcPts val="1000"/>
              </a:spcBef>
              <a:spcAft>
                <a:spcPts val="0"/>
              </a:spcAft>
              <a:buClr>
                <a:schemeClr val="accent2"/>
              </a:buClr>
              <a:buSzPts val="2100"/>
              <a:buChar char="•"/>
              <a:defRPr>
                <a:solidFill>
                  <a:schemeClr val="lt1"/>
                </a:solidFill>
              </a:defRPr>
            </a:lvl2pPr>
            <a:lvl3pPr marL="1371600" lvl="2" indent="-336550" algn="l">
              <a:lnSpc>
                <a:spcPct val="100000"/>
              </a:lnSpc>
              <a:spcBef>
                <a:spcPts val="1000"/>
              </a:spcBef>
              <a:spcAft>
                <a:spcPts val="0"/>
              </a:spcAft>
              <a:buClr>
                <a:schemeClr val="accent2"/>
              </a:buClr>
              <a:buSzPts val="1700"/>
              <a:buChar char="•"/>
              <a:defRPr>
                <a:solidFill>
                  <a:schemeClr val="lt1"/>
                </a:solidFill>
              </a:defRPr>
            </a:lvl3pPr>
            <a:lvl4pPr marL="1828800" lvl="3" indent="-336550" algn="l">
              <a:lnSpc>
                <a:spcPct val="100000"/>
              </a:lnSpc>
              <a:spcBef>
                <a:spcPts val="1000"/>
              </a:spcBef>
              <a:spcAft>
                <a:spcPts val="0"/>
              </a:spcAft>
              <a:buClr>
                <a:schemeClr val="accent2"/>
              </a:buClr>
              <a:buSzPts val="1700"/>
              <a:buChar char="•"/>
              <a:defRPr>
                <a:solidFill>
                  <a:schemeClr val="lt1"/>
                </a:solidFill>
              </a:defRPr>
            </a:lvl4pPr>
            <a:lvl5pPr marL="2286000" lvl="4" indent="-336550" algn="l">
              <a:lnSpc>
                <a:spcPct val="100000"/>
              </a:lnSpc>
              <a:spcBef>
                <a:spcPts val="1000"/>
              </a:spcBef>
              <a:spcAft>
                <a:spcPts val="0"/>
              </a:spcAft>
              <a:buClr>
                <a:schemeClr val="accent2"/>
              </a:buClr>
              <a:buSzPts val="1700"/>
              <a:buChar char="•"/>
              <a:defRPr>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8" name="Google Shape;428;p168" descr="Computer"/>
          <p:cNvPicPr preferRelativeResize="0"/>
          <p:nvPr/>
        </p:nvPicPr>
        <p:blipFill rotWithShape="1">
          <a:blip r:embed="rId2">
            <a:alphaModFix/>
          </a:blip>
          <a:srcRect/>
          <a:stretch/>
        </p:blipFill>
        <p:spPr>
          <a:xfrm>
            <a:off x="4712851" y="434836"/>
            <a:ext cx="6828661" cy="6050713"/>
          </a:xfrm>
          <a:prstGeom prst="rect">
            <a:avLst/>
          </a:prstGeom>
          <a:noFill/>
          <a:ln>
            <a:noFill/>
          </a:ln>
          <a:effectLst>
            <a:outerShdw blurRad="76200" sy="23000" kx="-1200000" algn="bl" rotWithShape="0">
              <a:srgbClr val="000000">
                <a:alpha val="20000"/>
              </a:srgbClr>
            </a:outerShdw>
          </a:effectLst>
        </p:spPr>
      </p:pic>
      <p:sp>
        <p:nvSpPr>
          <p:cNvPr id="429" name="Google Shape;429;p168"/>
          <p:cNvSpPr>
            <a:spLocks noGrp="1"/>
          </p:cNvSpPr>
          <p:nvPr>
            <p:ph type="pic" idx="2"/>
          </p:nvPr>
        </p:nvSpPr>
        <p:spPr>
          <a:xfrm>
            <a:off x="4976787" y="691882"/>
            <a:ext cx="6300787" cy="3411537"/>
          </a:xfrm>
          <a:prstGeom prst="rect">
            <a:avLst/>
          </a:prstGeom>
          <a:noFill/>
          <a:ln>
            <a:noFill/>
          </a:ln>
        </p:spPr>
      </p:sp>
      <p:sp>
        <p:nvSpPr>
          <p:cNvPr id="430" name="Google Shape;430;p16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6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p16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creenshot (Computer, Tablet, Phone)">
  <p:cSld name="Screenshot (Computer, Tablet, Phone)">
    <p:bg>
      <p:bgPr>
        <a:solidFill>
          <a:schemeClr val="lt1"/>
        </a:solidFill>
        <a:effectLst/>
      </p:bgPr>
    </p:bg>
    <p:spTree>
      <p:nvGrpSpPr>
        <p:cNvPr id="1" name="Shape 433"/>
        <p:cNvGrpSpPr/>
        <p:nvPr/>
      </p:nvGrpSpPr>
      <p:grpSpPr>
        <a:xfrm>
          <a:off x="0" y="0"/>
          <a:ext cx="0" cy="0"/>
          <a:chOff x="0" y="0"/>
          <a:chExt cx="0" cy="0"/>
        </a:xfrm>
      </p:grpSpPr>
      <p:pic>
        <p:nvPicPr>
          <p:cNvPr id="434" name="Google Shape;434;p169"/>
          <p:cNvPicPr preferRelativeResize="0"/>
          <p:nvPr/>
        </p:nvPicPr>
        <p:blipFill rotWithShape="1">
          <a:blip r:embed="rId2">
            <a:alphaModFix/>
          </a:blip>
          <a:srcRect t="8415"/>
          <a:stretch/>
        </p:blipFill>
        <p:spPr>
          <a:xfrm>
            <a:off x="513807" y="300788"/>
            <a:ext cx="11412844" cy="6506515"/>
          </a:xfrm>
          <a:prstGeom prst="rect">
            <a:avLst/>
          </a:prstGeom>
          <a:noFill/>
          <a:ln>
            <a:noFill/>
          </a:ln>
        </p:spPr>
      </p:pic>
      <p:sp>
        <p:nvSpPr>
          <p:cNvPr id="435" name="Google Shape;435;p169"/>
          <p:cNvSpPr txBox="1">
            <a:spLocks noGrp="1"/>
          </p:cNvSpPr>
          <p:nvPr>
            <p:ph type="title"/>
          </p:nvPr>
        </p:nvSpPr>
        <p:spPr>
          <a:xfrm>
            <a:off x="815897" y="287066"/>
            <a:ext cx="3521927" cy="27349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169"/>
          <p:cNvSpPr>
            <a:spLocks noGrp="1"/>
          </p:cNvSpPr>
          <p:nvPr>
            <p:ph type="pic" idx="2"/>
          </p:nvPr>
        </p:nvSpPr>
        <p:spPr>
          <a:xfrm>
            <a:off x="4976788" y="691883"/>
            <a:ext cx="6298572" cy="3369130"/>
          </a:xfrm>
          <a:prstGeom prst="rect">
            <a:avLst/>
          </a:prstGeom>
          <a:noFill/>
          <a:ln>
            <a:noFill/>
          </a:ln>
        </p:spPr>
      </p:sp>
      <p:sp>
        <p:nvSpPr>
          <p:cNvPr id="437" name="Google Shape;437;p169"/>
          <p:cNvSpPr>
            <a:spLocks noGrp="1"/>
          </p:cNvSpPr>
          <p:nvPr>
            <p:ph type="pic" idx="3"/>
          </p:nvPr>
        </p:nvSpPr>
        <p:spPr>
          <a:xfrm>
            <a:off x="2393577" y="3413074"/>
            <a:ext cx="1848970" cy="2458337"/>
          </a:xfrm>
          <a:prstGeom prst="rect">
            <a:avLst/>
          </a:prstGeom>
          <a:noFill/>
          <a:ln>
            <a:noFill/>
          </a:ln>
        </p:spPr>
      </p:sp>
      <p:sp>
        <p:nvSpPr>
          <p:cNvPr id="438" name="Google Shape;438;p169"/>
          <p:cNvSpPr>
            <a:spLocks noGrp="1"/>
          </p:cNvSpPr>
          <p:nvPr>
            <p:ph type="pic" idx="4"/>
          </p:nvPr>
        </p:nvSpPr>
        <p:spPr>
          <a:xfrm>
            <a:off x="968188" y="4352926"/>
            <a:ext cx="894231" cy="1570503"/>
          </a:xfrm>
          <a:prstGeom prst="rect">
            <a:avLst/>
          </a:prstGeom>
          <a:noFill/>
          <a:ln>
            <a:noFill/>
          </a:ln>
        </p:spPr>
      </p:sp>
      <p:sp>
        <p:nvSpPr>
          <p:cNvPr id="439" name="Google Shape;439;p16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p16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16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Quote (Blue Background)">
  <p:cSld name="Quote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42"/>
        <p:cNvGrpSpPr/>
        <p:nvPr/>
      </p:nvGrpSpPr>
      <p:grpSpPr>
        <a:xfrm>
          <a:off x="0" y="0"/>
          <a:ext cx="0" cy="0"/>
          <a:chOff x="0" y="0"/>
          <a:chExt cx="0" cy="0"/>
        </a:xfrm>
      </p:grpSpPr>
      <p:sp>
        <p:nvSpPr>
          <p:cNvPr id="443" name="Google Shape;443;p170"/>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4" name="Google Shape;444;p170"/>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5" name="Google Shape;445;p170"/>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6" name="Google Shape;446;p17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7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17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Dark Background)">
  <p:cSld name="Quote (Dark Background)">
    <p:bg>
      <p:bgPr>
        <a:gradFill>
          <a:gsLst>
            <a:gs pos="0">
              <a:srgbClr val="262626"/>
            </a:gs>
            <a:gs pos="45000">
              <a:srgbClr val="262626"/>
            </a:gs>
            <a:gs pos="86000">
              <a:srgbClr val="191919"/>
            </a:gs>
            <a:gs pos="100000">
              <a:srgbClr val="0C0C0C"/>
            </a:gs>
          </a:gsLst>
          <a:path path="circle">
            <a:fillToRect l="50000" t="50000" r="50000" b="50000"/>
          </a:path>
          <a:tileRect/>
        </a:gradFill>
        <a:effectLst/>
      </p:bgPr>
    </p:bg>
    <p:spTree>
      <p:nvGrpSpPr>
        <p:cNvPr id="1" name="Shape 449"/>
        <p:cNvGrpSpPr/>
        <p:nvPr/>
      </p:nvGrpSpPr>
      <p:grpSpPr>
        <a:xfrm>
          <a:off x="0" y="0"/>
          <a:ext cx="0" cy="0"/>
          <a:chOff x="0" y="0"/>
          <a:chExt cx="0" cy="0"/>
        </a:xfrm>
      </p:grpSpPr>
      <p:sp>
        <p:nvSpPr>
          <p:cNvPr id="450" name="Google Shape;450;p171"/>
          <p:cNvSpPr/>
          <p:nvPr/>
        </p:nvSpPr>
        <p:spPr>
          <a:xfrm>
            <a:off x="866887" y="601818"/>
            <a:ext cx="10515600" cy="5450408"/>
          </a:xfrm>
          <a:custGeom>
            <a:avLst/>
            <a:gdLst/>
            <a:ahLst/>
            <a:cxnLst/>
            <a:rect l="l" t="t" r="r" b="b"/>
            <a:pathLst>
              <a:path w="10515600" h="5450408" extrusionOk="0">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1" name="Google Shape;451;p171"/>
          <p:cNvSpPr txBox="1">
            <a:spLocks noGrp="1"/>
          </p:cNvSpPr>
          <p:nvPr>
            <p:ph type="title"/>
          </p:nvPr>
        </p:nvSpPr>
        <p:spPr>
          <a:xfrm>
            <a:off x="1387736" y="1438507"/>
            <a:ext cx="9488245" cy="221909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171"/>
          <p:cNvSpPr txBox="1">
            <a:spLocks noGrp="1"/>
          </p:cNvSpPr>
          <p:nvPr>
            <p:ph type="body" idx="1"/>
          </p:nvPr>
        </p:nvSpPr>
        <p:spPr>
          <a:xfrm>
            <a:off x="1387736" y="4126416"/>
            <a:ext cx="9488245" cy="1015739"/>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400"/>
              <a:buNone/>
              <a:defRPr sz="2400" i="1">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3" name="Google Shape;453;p17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17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17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oto Background (Blue Title, Overlay)">
  <p:cSld name="Photo Background (Blue Title, Overlay)">
    <p:spTree>
      <p:nvGrpSpPr>
        <p:cNvPr id="1" name="Shape 456"/>
        <p:cNvGrpSpPr/>
        <p:nvPr/>
      </p:nvGrpSpPr>
      <p:grpSpPr>
        <a:xfrm>
          <a:off x="0" y="0"/>
          <a:ext cx="0" cy="0"/>
          <a:chOff x="0" y="0"/>
          <a:chExt cx="0" cy="0"/>
        </a:xfrm>
      </p:grpSpPr>
      <p:sp>
        <p:nvSpPr>
          <p:cNvPr id="457" name="Google Shape;457;p172"/>
          <p:cNvSpPr/>
          <p:nvPr/>
        </p:nvSpPr>
        <p:spPr>
          <a:xfrm>
            <a:off x="0" y="-128"/>
            <a:ext cx="12188952" cy="1216152"/>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8" name="Google Shape;458;p172"/>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172"/>
          <p:cNvSpPr>
            <a:spLocks noGrp="1"/>
          </p:cNvSpPr>
          <p:nvPr>
            <p:ph type="pic" idx="2"/>
          </p:nvPr>
        </p:nvSpPr>
        <p:spPr>
          <a:xfrm>
            <a:off x="0" y="1219198"/>
            <a:ext cx="12192000" cy="5638802"/>
          </a:xfrm>
          <a:prstGeom prst="rect">
            <a:avLst/>
          </a:prstGeom>
          <a:noFill/>
          <a:ln>
            <a:noFill/>
          </a:ln>
        </p:spPr>
      </p:sp>
      <p:sp>
        <p:nvSpPr>
          <p:cNvPr id="460" name="Google Shape;460;p172"/>
          <p:cNvSpPr txBox="1">
            <a:spLocks noGrp="1"/>
          </p:cNvSpPr>
          <p:nvPr>
            <p:ph type="body" idx="1"/>
          </p:nvPr>
        </p:nvSpPr>
        <p:spPr>
          <a:xfrm>
            <a:off x="0" y="1921328"/>
            <a:ext cx="5683624" cy="4234542"/>
          </a:xfrm>
          <a:prstGeom prst="rect">
            <a:avLst/>
          </a:prstGeom>
          <a:solidFill>
            <a:schemeClr val="dk1">
              <a:alpha val="87450"/>
            </a:schemeClr>
          </a:solidFill>
          <a:ln>
            <a:noFill/>
          </a:ln>
        </p:spPr>
        <p:txBody>
          <a:bodyPr spcFirstLastPara="1" wrap="square" lIns="91425" tIns="45700" rIns="274300" bIns="45700" anchor="ctr" anchorCtr="0">
            <a:normAutofit/>
          </a:bodyPr>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hoto Background (White Title, Blue Overlay)">
  <p:cSld name="Photo Background (White Title, Blue Overlay)">
    <p:spTree>
      <p:nvGrpSpPr>
        <p:cNvPr id="1" name="Shape 461"/>
        <p:cNvGrpSpPr/>
        <p:nvPr/>
      </p:nvGrpSpPr>
      <p:grpSpPr>
        <a:xfrm>
          <a:off x="0" y="0"/>
          <a:ext cx="0" cy="0"/>
          <a:chOff x="0" y="0"/>
          <a:chExt cx="0" cy="0"/>
        </a:xfrm>
      </p:grpSpPr>
      <p:sp>
        <p:nvSpPr>
          <p:cNvPr id="462" name="Google Shape;462;p17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173"/>
          <p:cNvSpPr>
            <a:spLocks noGrp="1"/>
          </p:cNvSpPr>
          <p:nvPr>
            <p:ph type="pic" idx="2"/>
          </p:nvPr>
        </p:nvSpPr>
        <p:spPr>
          <a:xfrm>
            <a:off x="0" y="1219198"/>
            <a:ext cx="12192000" cy="5638802"/>
          </a:xfrm>
          <a:prstGeom prst="rect">
            <a:avLst/>
          </a:prstGeom>
          <a:noFill/>
          <a:ln>
            <a:noFill/>
          </a:ln>
        </p:spPr>
      </p:sp>
      <p:sp>
        <p:nvSpPr>
          <p:cNvPr id="464" name="Google Shape;464;p173"/>
          <p:cNvSpPr txBox="1">
            <a:spLocks noGrp="1"/>
          </p:cNvSpPr>
          <p:nvPr>
            <p:ph type="body" idx="1"/>
          </p:nvPr>
        </p:nvSpPr>
        <p:spPr>
          <a:xfrm>
            <a:off x="0" y="1921328"/>
            <a:ext cx="5683624" cy="4234542"/>
          </a:xfrm>
          <a:prstGeom prst="rect">
            <a:avLst/>
          </a:prstGeom>
          <a:solidFill>
            <a:schemeClr val="dk1">
              <a:alpha val="87450"/>
            </a:schemeClr>
          </a:solidFill>
          <a:ln>
            <a:noFill/>
          </a:ln>
        </p:spPr>
        <p:txBody>
          <a:bodyPr spcFirstLastPara="1" wrap="square" lIns="91425" tIns="45700" rIns="274300" bIns="45700" anchor="ctr" anchorCtr="0">
            <a:normAutofit/>
          </a:bodyPr>
          <a:lstStyle>
            <a:lvl1pPr marL="457200" lvl="0" indent="-387350" algn="l">
              <a:lnSpc>
                <a:spcPct val="100000"/>
              </a:lnSpc>
              <a:spcBef>
                <a:spcPts val="0"/>
              </a:spcBef>
              <a:spcAft>
                <a:spcPts val="0"/>
              </a:spcAft>
              <a:buClr>
                <a:schemeClr val="accent2"/>
              </a:buClr>
              <a:buSzPts val="2500"/>
              <a:buChar char="•"/>
              <a:defRPr sz="2500">
                <a:solidFill>
                  <a:schemeClr val="lt1"/>
                </a:solidFill>
              </a:defRPr>
            </a:lvl1pPr>
            <a:lvl2pPr marL="914400" lvl="1" indent="-361950" algn="l">
              <a:lnSpc>
                <a:spcPct val="100000"/>
              </a:lnSpc>
              <a:spcBef>
                <a:spcPts val="1000"/>
              </a:spcBef>
              <a:spcAft>
                <a:spcPts val="0"/>
              </a:spcAft>
              <a:buClr>
                <a:schemeClr val="accent2"/>
              </a:buClr>
              <a:buSzPts val="2100"/>
              <a:buChar char="•"/>
              <a:defRPr sz="2100">
                <a:solidFill>
                  <a:schemeClr val="lt1"/>
                </a:solidFill>
              </a:defRPr>
            </a:lvl2pPr>
            <a:lvl3pPr marL="1371600" lvl="2" indent="-336550" algn="l">
              <a:lnSpc>
                <a:spcPct val="100000"/>
              </a:lnSpc>
              <a:spcBef>
                <a:spcPts val="1000"/>
              </a:spcBef>
              <a:spcAft>
                <a:spcPts val="0"/>
              </a:spcAft>
              <a:buClr>
                <a:schemeClr val="accent2"/>
              </a:buClr>
              <a:buSzPts val="1700"/>
              <a:buChar char="•"/>
              <a:defRPr sz="1700">
                <a:solidFill>
                  <a:schemeClr val="lt1"/>
                </a:solidFill>
              </a:defRPr>
            </a:lvl3pPr>
            <a:lvl4pPr marL="1828800" lvl="3" indent="-336550" algn="l">
              <a:lnSpc>
                <a:spcPct val="100000"/>
              </a:lnSpc>
              <a:spcBef>
                <a:spcPts val="1000"/>
              </a:spcBef>
              <a:spcAft>
                <a:spcPts val="0"/>
              </a:spcAft>
              <a:buClr>
                <a:schemeClr val="accent2"/>
              </a:buClr>
              <a:buSzPts val="1700"/>
              <a:buChar char="•"/>
              <a:defRPr sz="1700">
                <a:solidFill>
                  <a:schemeClr val="lt1"/>
                </a:solidFill>
              </a:defRPr>
            </a:lvl4pPr>
            <a:lvl5pPr marL="2286000" lvl="4" indent="-336550" algn="l">
              <a:lnSpc>
                <a:spcPct val="100000"/>
              </a:lnSpc>
              <a:spcBef>
                <a:spcPts val="1000"/>
              </a:spcBef>
              <a:spcAft>
                <a:spcPts val="0"/>
              </a:spcAft>
              <a:buClr>
                <a:schemeClr val="accent2"/>
              </a:buClr>
              <a:buSzPts val="1700"/>
              <a:buChar char="•"/>
              <a:defRPr sz="1700">
                <a:solidFill>
                  <a:schemeClr val="lt1"/>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mage Background (Blue Circle)">
  <p:cSld name="Image Background (Blue Circle)">
    <p:bg>
      <p:bgPr>
        <a:solidFill>
          <a:schemeClr val="lt1"/>
        </a:solidFill>
        <a:effectLst/>
      </p:bgPr>
    </p:bg>
    <p:spTree>
      <p:nvGrpSpPr>
        <p:cNvPr id="1" name="Shape 465"/>
        <p:cNvGrpSpPr/>
        <p:nvPr/>
      </p:nvGrpSpPr>
      <p:grpSpPr>
        <a:xfrm>
          <a:off x="0" y="0"/>
          <a:ext cx="0" cy="0"/>
          <a:chOff x="0" y="0"/>
          <a:chExt cx="0" cy="0"/>
        </a:xfrm>
      </p:grpSpPr>
      <p:sp>
        <p:nvSpPr>
          <p:cNvPr id="466" name="Google Shape;466;p174"/>
          <p:cNvSpPr>
            <a:spLocks noGrp="1"/>
          </p:cNvSpPr>
          <p:nvPr>
            <p:ph type="pic" idx="2"/>
          </p:nvPr>
        </p:nvSpPr>
        <p:spPr>
          <a:xfrm>
            <a:off x="0" y="0"/>
            <a:ext cx="12192000" cy="6858000"/>
          </a:xfrm>
          <a:prstGeom prst="rect">
            <a:avLst/>
          </a:prstGeom>
          <a:noFill/>
          <a:ln>
            <a:noFill/>
          </a:ln>
        </p:spPr>
      </p:sp>
      <p:sp>
        <p:nvSpPr>
          <p:cNvPr id="467" name="Google Shape;467;p174"/>
          <p:cNvSpPr>
            <a:spLocks noGrp="1"/>
          </p:cNvSpPr>
          <p:nvPr>
            <p:ph type="title"/>
          </p:nvPr>
        </p:nvSpPr>
        <p:spPr>
          <a:xfrm>
            <a:off x="6304108" y="685800"/>
            <a:ext cx="5486400" cy="5486400"/>
          </a:xfrm>
          <a:prstGeom prst="ellipse">
            <a:avLst/>
          </a:prstGeom>
          <a:solidFill>
            <a:srgbClr val="003865">
              <a:alpha val="87058"/>
            </a:srgb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mage Background (Multiple Circles)">
  <p:cSld name="Image Background (Multiple Circles)">
    <p:bg>
      <p:bgPr>
        <a:solidFill>
          <a:schemeClr val="lt1"/>
        </a:solidFill>
        <a:effectLst/>
      </p:bgPr>
    </p:bg>
    <p:spTree>
      <p:nvGrpSpPr>
        <p:cNvPr id="1" name="Shape 468"/>
        <p:cNvGrpSpPr/>
        <p:nvPr/>
      </p:nvGrpSpPr>
      <p:grpSpPr>
        <a:xfrm>
          <a:off x="0" y="0"/>
          <a:ext cx="0" cy="0"/>
          <a:chOff x="0" y="0"/>
          <a:chExt cx="0" cy="0"/>
        </a:xfrm>
      </p:grpSpPr>
      <p:sp>
        <p:nvSpPr>
          <p:cNvPr id="469" name="Google Shape;469;p175"/>
          <p:cNvSpPr>
            <a:spLocks noGrp="1"/>
          </p:cNvSpPr>
          <p:nvPr>
            <p:ph type="pic" idx="2"/>
          </p:nvPr>
        </p:nvSpPr>
        <p:spPr>
          <a:xfrm>
            <a:off x="0" y="0"/>
            <a:ext cx="12192000" cy="6858000"/>
          </a:xfrm>
          <a:prstGeom prst="rect">
            <a:avLst/>
          </a:prstGeom>
          <a:noFill/>
          <a:ln>
            <a:noFill/>
          </a:ln>
        </p:spPr>
      </p:sp>
      <p:sp>
        <p:nvSpPr>
          <p:cNvPr id="470" name="Google Shape;470;p175"/>
          <p:cNvSpPr>
            <a:spLocks noGrp="1"/>
          </p:cNvSpPr>
          <p:nvPr>
            <p:ph type="title"/>
          </p:nvPr>
        </p:nvSpPr>
        <p:spPr>
          <a:xfrm>
            <a:off x="7289728" y="901318"/>
            <a:ext cx="4661388" cy="4661388"/>
          </a:xfrm>
          <a:prstGeom prst="ellipse">
            <a:avLst/>
          </a:prstGeom>
          <a:solidFill>
            <a:srgbClr val="003865">
              <a:alpha val="87058"/>
            </a:srgbClr>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alibri"/>
              <a:buNone/>
              <a:defRPr sz="5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1" name="Google Shape;471;p175"/>
          <p:cNvSpPr>
            <a:spLocks noGrp="1"/>
          </p:cNvSpPr>
          <p:nvPr>
            <p:ph type="body" idx="1"/>
          </p:nvPr>
        </p:nvSpPr>
        <p:spPr>
          <a:xfrm>
            <a:off x="6054753" y="398666"/>
            <a:ext cx="2155300" cy="2155300"/>
          </a:xfrm>
          <a:prstGeom prst="ellipse">
            <a:avLst/>
          </a:prstGeom>
          <a:solidFill>
            <a:srgbClr val="78BE21">
              <a:alpha val="87058"/>
            </a:srgbClr>
          </a:solid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500"/>
              <a:buNone/>
              <a:defRPr sz="2500">
                <a:solidFill>
                  <a:schemeClr val="dk2"/>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175"/>
          <p:cNvSpPr>
            <a:spLocks noGrp="1"/>
          </p:cNvSpPr>
          <p:nvPr>
            <p:ph type="body" idx="3"/>
          </p:nvPr>
        </p:nvSpPr>
        <p:spPr>
          <a:xfrm>
            <a:off x="5679058" y="3827626"/>
            <a:ext cx="2637978" cy="2637978"/>
          </a:xfrm>
          <a:prstGeom prst="ellipse">
            <a:avLst/>
          </a:prstGeom>
          <a:solidFill>
            <a:srgbClr val="000000">
              <a:alpha val="87058"/>
            </a:srgbClr>
          </a:solidFill>
          <a:ln>
            <a:noFill/>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SzPts val="2500"/>
              <a:buNone/>
              <a:defRPr sz="2500">
                <a:solidFill>
                  <a:schemeClr val="lt1"/>
                </a:solidFill>
                <a:latin typeface="Calibri"/>
                <a:ea typeface="Calibri"/>
                <a:cs typeface="Calibri"/>
                <a:sym typeface="Calibri"/>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or Statement (Blue Box, Photo BG)">
  <p:cSld name="Quote or Statement (Blue Box, Photo BG)">
    <p:bg>
      <p:bgPr>
        <a:solidFill>
          <a:schemeClr val="lt1"/>
        </a:solidFill>
        <a:effectLst/>
      </p:bgPr>
    </p:bg>
    <p:spTree>
      <p:nvGrpSpPr>
        <p:cNvPr id="1" name="Shape 473"/>
        <p:cNvGrpSpPr/>
        <p:nvPr/>
      </p:nvGrpSpPr>
      <p:grpSpPr>
        <a:xfrm>
          <a:off x="0" y="0"/>
          <a:ext cx="0" cy="0"/>
          <a:chOff x="0" y="0"/>
          <a:chExt cx="0" cy="0"/>
        </a:xfrm>
      </p:grpSpPr>
      <p:sp>
        <p:nvSpPr>
          <p:cNvPr id="474" name="Google Shape;474;p176"/>
          <p:cNvSpPr>
            <a:spLocks noGrp="1"/>
          </p:cNvSpPr>
          <p:nvPr>
            <p:ph type="pic" idx="2"/>
          </p:nvPr>
        </p:nvSpPr>
        <p:spPr>
          <a:xfrm>
            <a:off x="0" y="0"/>
            <a:ext cx="12192000" cy="6858000"/>
          </a:xfrm>
          <a:prstGeom prst="rect">
            <a:avLst/>
          </a:prstGeom>
          <a:noFill/>
          <a:ln>
            <a:noFill/>
          </a:ln>
        </p:spPr>
      </p:sp>
      <p:sp>
        <p:nvSpPr>
          <p:cNvPr id="475" name="Google Shape;475;p176"/>
          <p:cNvSpPr txBox="1">
            <a:spLocks noGrp="1"/>
          </p:cNvSpPr>
          <p:nvPr>
            <p:ph type="title"/>
          </p:nvPr>
        </p:nvSpPr>
        <p:spPr>
          <a:xfrm>
            <a:off x="2299475" y="1609867"/>
            <a:ext cx="7593051" cy="3638266"/>
          </a:xfrm>
          <a:prstGeom prst="rect">
            <a:avLst/>
          </a:prstGeom>
          <a:solidFill>
            <a:srgbClr val="003865">
              <a:alpha val="87058"/>
            </a:srgbClr>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10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uote or Statement (Blue Background)">
  <p:cSld name="Quote or Statement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6"/>
        <p:cNvGrpSpPr/>
        <p:nvPr/>
      </p:nvGrpSpPr>
      <p:grpSpPr>
        <a:xfrm>
          <a:off x="0" y="0"/>
          <a:ext cx="0" cy="0"/>
          <a:chOff x="0" y="0"/>
          <a:chExt cx="0" cy="0"/>
        </a:xfrm>
      </p:grpSpPr>
      <p:sp>
        <p:nvSpPr>
          <p:cNvPr id="477" name="Google Shape;477;p177"/>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p177"/>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lt1"/>
              </a:buClr>
              <a:buSzPts val="2500"/>
              <a:buFont typeface="Arial"/>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17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177"/>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17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vent Title">
  <p:cSld name="Event Title">
    <p:bg>
      <p:bgPr>
        <a:solidFill>
          <a:srgbClr val="005397"/>
        </a:solidFill>
        <a:effectLst/>
      </p:bgPr>
    </p:bg>
    <p:spTree>
      <p:nvGrpSpPr>
        <p:cNvPr id="1" name="Shape 62"/>
        <p:cNvGrpSpPr/>
        <p:nvPr/>
      </p:nvGrpSpPr>
      <p:grpSpPr>
        <a:xfrm>
          <a:off x="0" y="0"/>
          <a:ext cx="0" cy="0"/>
          <a:chOff x="0" y="0"/>
          <a:chExt cx="0" cy="0"/>
        </a:xfrm>
      </p:grpSpPr>
      <p:sp>
        <p:nvSpPr>
          <p:cNvPr id="63" name="Google Shape;63;p88"/>
          <p:cNvSpPr txBox="1">
            <a:spLocks noGrp="1"/>
          </p:cNvSpPr>
          <p:nvPr>
            <p:ph type="title"/>
          </p:nvPr>
        </p:nvSpPr>
        <p:spPr>
          <a:xfrm>
            <a:off x="372319" y="304800"/>
            <a:ext cx="5139481" cy="3845528"/>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Font typeface="Arial"/>
              <a:buNone/>
              <a:defRPr b="1">
                <a:solidFill>
                  <a:schemeClr val="lt1"/>
                </a:solidFill>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64" name="Google Shape;64;p88"/>
          <p:cNvSpPr txBox="1">
            <a:spLocks noGrp="1"/>
          </p:cNvSpPr>
          <p:nvPr>
            <p:ph type="body" idx="1"/>
          </p:nvPr>
        </p:nvSpPr>
        <p:spPr>
          <a:xfrm>
            <a:off x="372319" y="5524500"/>
            <a:ext cx="5224463" cy="1084263"/>
          </a:xfrm>
          <a:prstGeom prst="rect">
            <a:avLst/>
          </a:prstGeom>
          <a:noFill/>
          <a:ln>
            <a:noFill/>
          </a:ln>
        </p:spPr>
        <p:txBody>
          <a:bodyPr spcFirstLastPara="1" wrap="square" lIns="91425" tIns="91425" rIns="91425" bIns="91425" anchor="t" anchorCtr="0">
            <a:normAutofit/>
          </a:bodyPr>
          <a:lstStyle>
            <a:lvl1pPr marL="457200" lvl="0" indent="-467677" algn="l">
              <a:lnSpc>
                <a:spcPct val="100000"/>
              </a:lnSpc>
              <a:spcBef>
                <a:spcPts val="640"/>
              </a:spcBef>
              <a:spcAft>
                <a:spcPts val="0"/>
              </a:spcAft>
              <a:buSzPts val="3765"/>
              <a:buChar char="•"/>
              <a:defRPr/>
            </a:lvl1pPr>
            <a:lvl2pPr marL="914400" lvl="1" indent="-437769" algn="l">
              <a:lnSpc>
                <a:spcPct val="100000"/>
              </a:lnSpc>
              <a:spcBef>
                <a:spcPts val="560"/>
              </a:spcBef>
              <a:spcAft>
                <a:spcPts val="0"/>
              </a:spcAft>
              <a:buSzPts val="3294"/>
              <a:buChar char="–"/>
              <a:defRPr/>
            </a:lvl2pPr>
            <a:lvl3pPr marL="1371600" lvl="2" indent="-407924" algn="l">
              <a:lnSpc>
                <a:spcPct val="100000"/>
              </a:lnSpc>
              <a:spcBef>
                <a:spcPts val="480"/>
              </a:spcBef>
              <a:spcAft>
                <a:spcPts val="0"/>
              </a:spcAft>
              <a:buSzPts val="2824"/>
              <a:buChar char="•"/>
              <a:defRPr/>
            </a:lvl3pPr>
            <a:lvl4pPr marL="1828800" lvl="3" indent="-378015" algn="l">
              <a:lnSpc>
                <a:spcPct val="100000"/>
              </a:lnSpc>
              <a:spcBef>
                <a:spcPts val="400"/>
              </a:spcBef>
              <a:spcAft>
                <a:spcPts val="0"/>
              </a:spcAft>
              <a:buSzPts val="2353"/>
              <a:buChar char="–"/>
              <a:defRPr/>
            </a:lvl4pPr>
            <a:lvl5pPr marL="2286000" lvl="4" indent="-378015" algn="l">
              <a:lnSpc>
                <a:spcPct val="100000"/>
              </a:lnSpc>
              <a:spcBef>
                <a:spcPts val="400"/>
              </a:spcBef>
              <a:spcAft>
                <a:spcPts val="0"/>
              </a:spcAft>
              <a:buSzPts val="2353"/>
              <a:buChar char="»"/>
              <a:defRPr/>
            </a:lvl5pPr>
            <a:lvl6pPr marL="2743200" lvl="5" indent="-378015" algn="l">
              <a:lnSpc>
                <a:spcPct val="100000"/>
              </a:lnSpc>
              <a:spcBef>
                <a:spcPts val="400"/>
              </a:spcBef>
              <a:spcAft>
                <a:spcPts val="0"/>
              </a:spcAft>
              <a:buSzPts val="2353"/>
              <a:buChar char="»"/>
              <a:defRPr/>
            </a:lvl6pPr>
            <a:lvl7pPr marL="3200400" lvl="6" indent="-378015" algn="l">
              <a:lnSpc>
                <a:spcPct val="100000"/>
              </a:lnSpc>
              <a:spcBef>
                <a:spcPts val="400"/>
              </a:spcBef>
              <a:spcAft>
                <a:spcPts val="0"/>
              </a:spcAft>
              <a:buSzPts val="2353"/>
              <a:buChar char="»"/>
              <a:defRPr/>
            </a:lvl7pPr>
            <a:lvl8pPr marL="3657600" lvl="7" indent="-378015" algn="l">
              <a:lnSpc>
                <a:spcPct val="100000"/>
              </a:lnSpc>
              <a:spcBef>
                <a:spcPts val="400"/>
              </a:spcBef>
              <a:spcAft>
                <a:spcPts val="0"/>
              </a:spcAft>
              <a:buSzPts val="2353"/>
              <a:buChar char="»"/>
              <a:defRPr/>
            </a:lvl8pPr>
            <a:lvl9pPr marL="4114800" lvl="8" indent="-378015" algn="l">
              <a:lnSpc>
                <a:spcPct val="100000"/>
              </a:lnSpc>
              <a:spcBef>
                <a:spcPts val="400"/>
              </a:spcBef>
              <a:spcAft>
                <a:spcPts val="0"/>
              </a:spcAft>
              <a:buSzPts val="2353"/>
              <a:buChar char="»"/>
              <a:defRPr/>
            </a:lvl9pPr>
          </a:lstStyle>
          <a:p>
            <a:endParaRPr/>
          </a:p>
        </p:txBody>
      </p:sp>
      <p:cxnSp>
        <p:nvCxnSpPr>
          <p:cNvPr id="65" name="Google Shape;65;p88"/>
          <p:cNvCxnSpPr/>
          <p:nvPr/>
        </p:nvCxnSpPr>
        <p:spPr>
          <a:xfrm>
            <a:off x="473919" y="5219700"/>
            <a:ext cx="4098081" cy="0"/>
          </a:xfrm>
          <a:prstGeom prst="straightConnector1">
            <a:avLst/>
          </a:prstGeom>
          <a:noFill/>
          <a:ln w="9525" cap="flat" cmpd="sng">
            <a:solidFill>
              <a:srgbClr val="86A8CC"/>
            </a:solidFill>
            <a:prstDash val="solid"/>
            <a:round/>
            <a:headEnd type="none" w="sm" len="sm"/>
            <a:tailEnd type="none" w="sm" len="sm"/>
          </a:ln>
        </p:spPr>
      </p:cxnSp>
      <p:sp>
        <p:nvSpPr>
          <p:cNvPr id="66" name="Google Shape;66;p88"/>
          <p:cNvSpPr/>
          <p:nvPr/>
        </p:nvSpPr>
        <p:spPr>
          <a:xfrm>
            <a:off x="6426200" y="5391151"/>
            <a:ext cx="5765800" cy="146684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 name="Google Shape;67;p88"/>
          <p:cNvPicPr preferRelativeResize="0"/>
          <p:nvPr/>
        </p:nvPicPr>
        <p:blipFill rotWithShape="1">
          <a:blip r:embed="rId2">
            <a:alphaModFix/>
          </a:blip>
          <a:srcRect/>
          <a:stretch/>
        </p:blipFill>
        <p:spPr>
          <a:xfrm>
            <a:off x="7881232" y="5758788"/>
            <a:ext cx="2893836" cy="714527"/>
          </a:xfrm>
          <a:prstGeom prst="rect">
            <a:avLst/>
          </a:prstGeom>
          <a:noFill/>
          <a:ln>
            <a:noFill/>
          </a:ln>
        </p:spPr>
      </p:pic>
      <p:sp>
        <p:nvSpPr>
          <p:cNvPr id="68" name="Google Shape;68;p88"/>
          <p:cNvSpPr>
            <a:spLocks noGrp="1"/>
          </p:cNvSpPr>
          <p:nvPr>
            <p:ph type="pic" idx="2"/>
          </p:nvPr>
        </p:nvSpPr>
        <p:spPr>
          <a:xfrm>
            <a:off x="6426200" y="-20732"/>
            <a:ext cx="5765800" cy="539115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Quote or Statement (Light Gray Background)">
  <p:cSld name="Quote or Statement (Light Gray Background)">
    <p:bg>
      <p:bgPr>
        <a:gradFill>
          <a:gsLst>
            <a:gs pos="0">
              <a:srgbClr val="F5F5F5"/>
            </a:gs>
            <a:gs pos="52999">
              <a:srgbClr val="F5F5F5"/>
            </a:gs>
            <a:gs pos="78000">
              <a:srgbClr val="E8E8E8"/>
            </a:gs>
            <a:gs pos="100000">
              <a:srgbClr val="BFBFBF"/>
            </a:gs>
          </a:gsLst>
          <a:path path="circle">
            <a:fillToRect l="50000" t="50000" r="50000" b="50000"/>
          </a:path>
          <a:tileRect/>
        </a:gradFill>
        <a:effectLst/>
      </p:bgPr>
    </p:bg>
    <p:spTree>
      <p:nvGrpSpPr>
        <p:cNvPr id="1" name="Shape 482"/>
        <p:cNvGrpSpPr/>
        <p:nvPr/>
      </p:nvGrpSpPr>
      <p:grpSpPr>
        <a:xfrm>
          <a:off x="0" y="0"/>
          <a:ext cx="0" cy="0"/>
          <a:chOff x="0" y="0"/>
          <a:chExt cx="0" cy="0"/>
        </a:xfrm>
      </p:grpSpPr>
      <p:sp>
        <p:nvSpPr>
          <p:cNvPr id="483" name="Google Shape;483;p178"/>
          <p:cNvSpPr txBox="1"/>
          <p:nvPr/>
        </p:nvSpPr>
        <p:spPr>
          <a:xfrm>
            <a:off x="0" y="1389684"/>
            <a:ext cx="12192000" cy="1340989"/>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0"/>
              <a:buFont typeface="Arial"/>
              <a:buNone/>
            </a:pPr>
            <a:endParaRPr sz="7000" b="0" i="0" u="none" strike="noStrike" cap="none">
              <a:solidFill>
                <a:schemeClr val="accent2"/>
              </a:solidFill>
              <a:latin typeface="Calibri"/>
              <a:ea typeface="Calibri"/>
              <a:cs typeface="Calibri"/>
              <a:sym typeface="Calibri"/>
            </a:endParaRPr>
          </a:p>
        </p:txBody>
      </p:sp>
      <p:sp>
        <p:nvSpPr>
          <p:cNvPr id="484" name="Google Shape;484;p178"/>
          <p:cNvSpPr txBox="1">
            <a:spLocks noGrp="1"/>
          </p:cNvSpPr>
          <p:nvPr>
            <p:ph type="title"/>
          </p:nvPr>
        </p:nvSpPr>
        <p:spPr>
          <a:xfrm>
            <a:off x="266700" y="1389685"/>
            <a:ext cx="11658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7000"/>
              <a:buFont typeface="Calibri"/>
              <a:buNone/>
              <a:defRPr sz="7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178"/>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Font typeface="Arial"/>
              <a:buNone/>
              <a:defRPr>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6" name="Google Shape;486;p17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178"/>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17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or Statement (Image Background)">
  <p:cSld name="Quote or Statement (Image Background)">
    <p:bg>
      <p:bgPr>
        <a:solidFill>
          <a:schemeClr val="lt1"/>
        </a:solidFill>
        <a:effectLst/>
      </p:bgPr>
    </p:bg>
    <p:spTree>
      <p:nvGrpSpPr>
        <p:cNvPr id="1" name="Shape 489"/>
        <p:cNvGrpSpPr/>
        <p:nvPr/>
      </p:nvGrpSpPr>
      <p:grpSpPr>
        <a:xfrm>
          <a:off x="0" y="0"/>
          <a:ext cx="0" cy="0"/>
          <a:chOff x="0" y="0"/>
          <a:chExt cx="0" cy="0"/>
        </a:xfrm>
      </p:grpSpPr>
      <p:sp>
        <p:nvSpPr>
          <p:cNvPr id="490" name="Google Shape;490;p179"/>
          <p:cNvSpPr>
            <a:spLocks noGrp="1"/>
          </p:cNvSpPr>
          <p:nvPr>
            <p:ph type="pic" idx="2"/>
          </p:nvPr>
        </p:nvSpPr>
        <p:spPr>
          <a:xfrm>
            <a:off x="0" y="0"/>
            <a:ext cx="12192000" cy="6858000"/>
          </a:xfrm>
          <a:prstGeom prst="rect">
            <a:avLst/>
          </a:prstGeom>
          <a:noFill/>
          <a:ln>
            <a:noFill/>
          </a:ln>
        </p:spPr>
      </p:sp>
      <p:sp>
        <p:nvSpPr>
          <p:cNvPr id="491" name="Google Shape;491;p179"/>
          <p:cNvSpPr txBox="1">
            <a:spLocks noGrp="1"/>
          </p:cNvSpPr>
          <p:nvPr>
            <p:ph type="title"/>
          </p:nvPr>
        </p:nvSpPr>
        <p:spPr>
          <a:xfrm>
            <a:off x="838200" y="1389685"/>
            <a:ext cx="10515600" cy="1340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179"/>
          <p:cNvSpPr txBox="1">
            <a:spLocks noGrp="1"/>
          </p:cNvSpPr>
          <p:nvPr>
            <p:ph type="body" idx="1"/>
          </p:nvPr>
        </p:nvSpPr>
        <p:spPr>
          <a:xfrm>
            <a:off x="838200" y="2925699"/>
            <a:ext cx="10515600" cy="267343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3" name="Google Shape;493;p179"/>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4" name="Google Shape;494;p17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17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rgbClr val="E8E8E8"/>
        </a:solidFill>
        <a:effectLst/>
      </p:bgPr>
    </p:bg>
    <p:spTree>
      <p:nvGrpSpPr>
        <p:cNvPr id="1" name="Shape 496"/>
        <p:cNvGrpSpPr/>
        <p:nvPr/>
      </p:nvGrpSpPr>
      <p:grpSpPr>
        <a:xfrm>
          <a:off x="0" y="0"/>
          <a:ext cx="0" cy="0"/>
          <a:chOff x="0" y="0"/>
          <a:chExt cx="0" cy="0"/>
        </a:xfrm>
      </p:grpSpPr>
      <p:sp>
        <p:nvSpPr>
          <p:cNvPr id="497" name="Google Shape;497;p180"/>
          <p:cNvSpPr txBox="1"/>
          <p:nvPr/>
        </p:nvSpPr>
        <p:spPr>
          <a:xfrm>
            <a:off x="0" y="1651380"/>
            <a:ext cx="12192000" cy="1733266"/>
          </a:xfrm>
          <a:prstGeom prst="rect">
            <a:avLst/>
          </a:prstGeom>
          <a:solidFill>
            <a:schemeClr val="dk1"/>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7000"/>
              <a:buFont typeface="Arial"/>
              <a:buNone/>
            </a:pPr>
            <a:endParaRPr sz="7000" b="0" i="0" u="none" strike="noStrike" cap="none">
              <a:solidFill>
                <a:schemeClr val="lt1"/>
              </a:solidFill>
              <a:latin typeface="Calibri"/>
              <a:ea typeface="Calibri"/>
              <a:cs typeface="Calibri"/>
              <a:sym typeface="Calibri"/>
            </a:endParaRPr>
          </a:p>
        </p:txBody>
      </p:sp>
      <p:sp>
        <p:nvSpPr>
          <p:cNvPr id="498" name="Google Shape;498;p180"/>
          <p:cNvSpPr txBox="1">
            <a:spLocks noGrp="1"/>
          </p:cNvSpPr>
          <p:nvPr>
            <p:ph type="title"/>
          </p:nvPr>
        </p:nvSpPr>
        <p:spPr>
          <a:xfrm>
            <a:off x="266700" y="1651380"/>
            <a:ext cx="11658600" cy="173326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180"/>
          <p:cNvSpPr txBox="1">
            <a:spLocks noGrp="1"/>
          </p:cNvSpPr>
          <p:nvPr>
            <p:ph type="body" idx="1"/>
          </p:nvPr>
        </p:nvSpPr>
        <p:spPr>
          <a:xfrm>
            <a:off x="838200" y="3521123"/>
            <a:ext cx="10515600" cy="2681374"/>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dk2"/>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180"/>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180"/>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180"/>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3" name="Google Shape;503;p180"/>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4" name="Google Shape;504;p180"/>
          <p:cNvPicPr preferRelativeResize="0"/>
          <p:nvPr/>
        </p:nvPicPr>
        <p:blipFill rotWithShape="1">
          <a:blip r:embed="rId2">
            <a:alphaModFix/>
          </a:blip>
          <a:srcRect/>
          <a:stretch/>
        </p:blipFill>
        <p:spPr>
          <a:xfrm>
            <a:off x="8176621" y="680319"/>
            <a:ext cx="3234329" cy="42458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ank You (Blue Background)">
  <p:cSld name="Thank You (Blue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05"/>
        <p:cNvGrpSpPr/>
        <p:nvPr/>
      </p:nvGrpSpPr>
      <p:grpSpPr>
        <a:xfrm>
          <a:off x="0" y="0"/>
          <a:ext cx="0" cy="0"/>
          <a:chOff x="0" y="0"/>
          <a:chExt cx="0" cy="0"/>
        </a:xfrm>
      </p:grpSpPr>
      <p:sp>
        <p:nvSpPr>
          <p:cNvPr id="506" name="Google Shape;506;p181"/>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181"/>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18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18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18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1" name="Google Shape;511;p181"/>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2" name="Google Shape;512;p181"/>
          <p:cNvPicPr preferRelativeResize="0"/>
          <p:nvPr/>
        </p:nvPicPr>
        <p:blipFill rotWithShape="1">
          <a:blip r:embed="rId2">
            <a:alphaModFix/>
          </a:blip>
          <a:srcRect/>
          <a:stretch/>
        </p:blipFill>
        <p:spPr>
          <a:xfrm>
            <a:off x="8176621" y="680319"/>
            <a:ext cx="3234329" cy="42458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513"/>
        <p:cNvGrpSpPr/>
        <p:nvPr/>
      </p:nvGrpSpPr>
      <p:grpSpPr>
        <a:xfrm>
          <a:off x="0" y="0"/>
          <a:ext cx="0" cy="0"/>
          <a:chOff x="0" y="0"/>
          <a:chExt cx="0" cy="0"/>
        </a:xfrm>
      </p:grpSpPr>
      <p:sp>
        <p:nvSpPr>
          <p:cNvPr id="514" name="Google Shape;514;p182"/>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182"/>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18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18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8" name="Google Shape;518;p18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9" name="Google Shape;519;p182"/>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0" name="Google Shape;520;p182" descr="Minnesota Logo with text Agency Logo Here"/>
          <p:cNvPicPr preferRelativeResize="0"/>
          <p:nvPr/>
        </p:nvPicPr>
        <p:blipFill rotWithShape="1">
          <a:blip r:embed="rId2">
            <a:alphaModFix/>
          </a:blip>
          <a:srcRect/>
          <a:stretch/>
        </p:blipFill>
        <p:spPr>
          <a:xfrm>
            <a:off x="8380083" y="632310"/>
            <a:ext cx="2968836" cy="4572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Slide (Photo)">
  <p:cSld name="1_Title Slide (Photo)">
    <p:bg>
      <p:bgPr>
        <a:solidFill>
          <a:schemeClr val="lt1"/>
        </a:solidFill>
        <a:effectLst/>
      </p:bgPr>
    </p:bg>
    <p:spTree>
      <p:nvGrpSpPr>
        <p:cNvPr id="1" name="Shape 521"/>
        <p:cNvGrpSpPr/>
        <p:nvPr/>
      </p:nvGrpSpPr>
      <p:grpSpPr>
        <a:xfrm>
          <a:off x="0" y="0"/>
          <a:ext cx="0" cy="0"/>
          <a:chOff x="0" y="0"/>
          <a:chExt cx="0" cy="0"/>
        </a:xfrm>
      </p:grpSpPr>
      <p:sp>
        <p:nvSpPr>
          <p:cNvPr id="522" name="Google Shape;522;p183"/>
          <p:cNvSpPr txBox="1">
            <a:spLocks noGrp="1"/>
          </p:cNvSpPr>
          <p:nvPr>
            <p:ph type="ctrTitle"/>
          </p:nvPr>
        </p:nvSpPr>
        <p:spPr>
          <a:xfrm>
            <a:off x="0" y="3477837"/>
            <a:ext cx="12192000" cy="1295182"/>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183"/>
          <p:cNvSpPr/>
          <p:nvPr/>
        </p:nvSpPr>
        <p:spPr>
          <a:xfrm>
            <a:off x="0" y="4773019"/>
            <a:ext cx="12192000" cy="2084981"/>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183"/>
          <p:cNvSpPr txBox="1">
            <a:spLocks noGrp="1"/>
          </p:cNvSpPr>
          <p:nvPr>
            <p:ph type="body" idx="1"/>
          </p:nvPr>
        </p:nvSpPr>
        <p:spPr>
          <a:xfrm>
            <a:off x="2802467" y="5041204"/>
            <a:ext cx="6587067" cy="109712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5" name="Google Shape;525;p183"/>
          <p:cNvPicPr preferRelativeResize="0"/>
          <p:nvPr/>
        </p:nvPicPr>
        <p:blipFill rotWithShape="1">
          <a:blip r:embed="rId2">
            <a:alphaModFix/>
          </a:blip>
          <a:srcRect/>
          <a:stretch/>
        </p:blipFill>
        <p:spPr>
          <a:xfrm>
            <a:off x="457806" y="5878286"/>
            <a:ext cx="3774305" cy="541749"/>
          </a:xfrm>
          <a:prstGeom prst="rect">
            <a:avLst/>
          </a:prstGeom>
          <a:noFill/>
          <a:ln>
            <a:noFill/>
          </a:ln>
        </p:spPr>
      </p:pic>
      <p:sp>
        <p:nvSpPr>
          <p:cNvPr id="526" name="Google Shape;526;p183"/>
          <p:cNvSpPr txBox="1">
            <a:spLocks noGrp="1"/>
          </p:cNvSpPr>
          <p:nvPr>
            <p:ph type="ftr" idx="11"/>
          </p:nvPr>
        </p:nvSpPr>
        <p:spPr>
          <a:xfrm>
            <a:off x="6253560" y="6138332"/>
            <a:ext cx="558764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183"/>
          <p:cNvSpPr>
            <a:spLocks noGrp="1"/>
          </p:cNvSpPr>
          <p:nvPr>
            <p:ph type="pic" idx="2"/>
          </p:nvPr>
        </p:nvSpPr>
        <p:spPr>
          <a:xfrm>
            <a:off x="0" y="0"/>
            <a:ext cx="12192000" cy="3380732"/>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vent Welcome">
  <p:cSld name="Event Welcome">
    <p:spTree>
      <p:nvGrpSpPr>
        <p:cNvPr id="1" name="Shape 69"/>
        <p:cNvGrpSpPr/>
        <p:nvPr/>
      </p:nvGrpSpPr>
      <p:grpSpPr>
        <a:xfrm>
          <a:off x="0" y="0"/>
          <a:ext cx="0" cy="0"/>
          <a:chOff x="0" y="0"/>
          <a:chExt cx="0" cy="0"/>
        </a:xfrm>
      </p:grpSpPr>
      <p:sp>
        <p:nvSpPr>
          <p:cNvPr id="70" name="Google Shape;70;p89"/>
          <p:cNvSpPr/>
          <p:nvPr/>
        </p:nvSpPr>
        <p:spPr>
          <a:xfrm>
            <a:off x="0" y="-25400"/>
            <a:ext cx="12230101" cy="21463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5397"/>
              </a:solidFill>
              <a:latin typeface="Arial"/>
              <a:ea typeface="Arial"/>
              <a:cs typeface="Arial"/>
              <a:sym typeface="Arial"/>
            </a:endParaRPr>
          </a:p>
        </p:txBody>
      </p:sp>
      <p:sp>
        <p:nvSpPr>
          <p:cNvPr id="71" name="Google Shape;71;p89"/>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72" name="Google Shape;72;p89"/>
          <p:cNvSpPr txBox="1"/>
          <p:nvPr/>
        </p:nvSpPr>
        <p:spPr>
          <a:xfrm>
            <a:off x="381000" y="342124"/>
            <a:ext cx="3886200" cy="135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400"/>
              <a:buFont typeface="Calibri"/>
              <a:buNone/>
            </a:pPr>
            <a:r>
              <a:rPr lang="en-US" sz="4400" b="1" i="0" u="none" strike="noStrike" cap="none">
                <a:solidFill>
                  <a:schemeClr val="lt1"/>
                </a:solidFill>
                <a:latin typeface="Calibri"/>
                <a:ea typeface="Calibri"/>
                <a:cs typeface="Calibri"/>
                <a:sym typeface="Calibri"/>
              </a:rPr>
              <a:t>Welcome!</a:t>
            </a:r>
            <a:endParaRPr sz="8000" b="1" i="0" u="none" strike="noStrike" cap="none">
              <a:solidFill>
                <a:schemeClr val="lt1"/>
              </a:solidFill>
              <a:latin typeface="Calibri"/>
              <a:ea typeface="Calibri"/>
              <a:cs typeface="Calibri"/>
              <a:sym typeface="Calibri"/>
            </a:endParaRPr>
          </a:p>
        </p:txBody>
      </p:sp>
      <p:cxnSp>
        <p:nvCxnSpPr>
          <p:cNvPr id="73" name="Google Shape;73;p89"/>
          <p:cNvCxnSpPr/>
          <p:nvPr/>
        </p:nvCxnSpPr>
        <p:spPr>
          <a:xfrm>
            <a:off x="523132" y="3850481"/>
            <a:ext cx="3060700" cy="0"/>
          </a:xfrm>
          <a:prstGeom prst="straightConnector1">
            <a:avLst/>
          </a:prstGeom>
          <a:noFill/>
          <a:ln w="38100" cap="flat" cmpd="sng">
            <a:solidFill>
              <a:srgbClr val="FFCA38"/>
            </a:solidFill>
            <a:prstDash val="solid"/>
            <a:round/>
            <a:headEnd type="none" w="sm" len="sm"/>
            <a:tailEnd type="none" w="sm" len="sm"/>
          </a:ln>
        </p:spPr>
      </p:cxnSp>
      <p:sp>
        <p:nvSpPr>
          <p:cNvPr id="74" name="Google Shape;74;p89"/>
          <p:cNvSpPr>
            <a:spLocks noGrp="1"/>
          </p:cNvSpPr>
          <p:nvPr>
            <p:ph type="pic" idx="2"/>
          </p:nvPr>
        </p:nvSpPr>
        <p:spPr>
          <a:xfrm>
            <a:off x="4544568" y="-25400"/>
            <a:ext cx="7647432" cy="68834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Google Shape;76;p90"/>
          <p:cNvSpPr/>
          <p:nvPr/>
        </p:nvSpPr>
        <p:spPr>
          <a:xfrm>
            <a:off x="0" y="-25400"/>
            <a:ext cx="12192000" cy="21463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90"/>
          <p:cNvSpPr txBox="1">
            <a:spLocks noGrp="1"/>
          </p:cNvSpPr>
          <p:nvPr>
            <p:ph type="title"/>
          </p:nvPr>
        </p:nvSpPr>
        <p:spPr>
          <a:xfrm>
            <a:off x="381000" y="304800"/>
            <a:ext cx="5486400" cy="144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400"/>
              <a:buNone/>
              <a:defRPr/>
            </a:lvl1pPr>
            <a:lvl2pPr lvl="1" algn="ctr">
              <a:lnSpc>
                <a:spcPct val="100000"/>
              </a:lnSpc>
              <a:spcBef>
                <a:spcPts val="0"/>
              </a:spcBef>
              <a:spcAft>
                <a:spcPts val="0"/>
              </a:spcAft>
              <a:buClr>
                <a:schemeClr val="dk2"/>
              </a:buClr>
              <a:buSzPts val="1400"/>
              <a:buNone/>
              <a:defRPr/>
            </a:lvl2pPr>
            <a:lvl3pPr lvl="2" algn="ctr">
              <a:lnSpc>
                <a:spcPct val="100000"/>
              </a:lnSpc>
              <a:spcBef>
                <a:spcPts val="0"/>
              </a:spcBef>
              <a:spcAft>
                <a:spcPts val="0"/>
              </a:spcAft>
              <a:buClr>
                <a:schemeClr val="dk2"/>
              </a:buClr>
              <a:buSzPts val="1400"/>
              <a:buNone/>
              <a:defRPr/>
            </a:lvl3pPr>
            <a:lvl4pPr lvl="3" algn="ctr">
              <a:lnSpc>
                <a:spcPct val="100000"/>
              </a:lnSpc>
              <a:spcBef>
                <a:spcPts val="0"/>
              </a:spcBef>
              <a:spcAft>
                <a:spcPts val="0"/>
              </a:spcAft>
              <a:buClr>
                <a:schemeClr val="dk2"/>
              </a:buClr>
              <a:buSzPts val="1400"/>
              <a:buNone/>
              <a:defRPr/>
            </a:lvl4pPr>
            <a:lvl5pPr lvl="4" algn="ctr">
              <a:lnSpc>
                <a:spcPct val="100000"/>
              </a:lnSpc>
              <a:spcBef>
                <a:spcPts val="0"/>
              </a:spcBef>
              <a:spcAft>
                <a:spcPts val="0"/>
              </a:spcAft>
              <a:buClr>
                <a:schemeClr val="dk2"/>
              </a:buClr>
              <a:buSzPts val="1400"/>
              <a:buNone/>
              <a:defRPr/>
            </a:lvl5pPr>
            <a:lvl6pPr lvl="5" algn="ctr">
              <a:lnSpc>
                <a:spcPct val="100000"/>
              </a:lnSpc>
              <a:spcBef>
                <a:spcPts val="0"/>
              </a:spcBef>
              <a:spcAft>
                <a:spcPts val="0"/>
              </a:spcAft>
              <a:buClr>
                <a:schemeClr val="dk2"/>
              </a:buClr>
              <a:buSzPts val="1400"/>
              <a:buNone/>
              <a:defRPr/>
            </a:lvl6pPr>
            <a:lvl7pPr lvl="6" algn="ctr">
              <a:lnSpc>
                <a:spcPct val="100000"/>
              </a:lnSpc>
              <a:spcBef>
                <a:spcPts val="0"/>
              </a:spcBef>
              <a:spcAft>
                <a:spcPts val="0"/>
              </a:spcAft>
              <a:buClr>
                <a:schemeClr val="dk2"/>
              </a:buClr>
              <a:buSzPts val="1400"/>
              <a:buNone/>
              <a:defRPr/>
            </a:lvl7pPr>
            <a:lvl8pPr lvl="7" algn="ctr">
              <a:lnSpc>
                <a:spcPct val="100000"/>
              </a:lnSpc>
              <a:spcBef>
                <a:spcPts val="0"/>
              </a:spcBef>
              <a:spcAft>
                <a:spcPts val="0"/>
              </a:spcAft>
              <a:buClr>
                <a:schemeClr val="dk2"/>
              </a:buClr>
              <a:buSzPts val="1400"/>
              <a:buNone/>
              <a:defRPr/>
            </a:lvl8pPr>
            <a:lvl9pPr lvl="8" algn="ctr">
              <a:lnSpc>
                <a:spcPct val="100000"/>
              </a:lnSpc>
              <a:spcBef>
                <a:spcPts val="0"/>
              </a:spcBef>
              <a:spcAft>
                <a:spcPts val="0"/>
              </a:spcAft>
              <a:buClr>
                <a:schemeClr val="dk2"/>
              </a:buClr>
              <a:buSzPts val="1400"/>
              <a:buNone/>
              <a:defRPr/>
            </a:lvl9pPr>
          </a:lstStyle>
          <a:p>
            <a:endParaRPr/>
          </a:p>
        </p:txBody>
      </p:sp>
      <p:sp>
        <p:nvSpPr>
          <p:cNvPr id="78" name="Google Shape;78;p90"/>
          <p:cNvSpPr txBox="1">
            <a:spLocks noGrp="1"/>
          </p:cNvSpPr>
          <p:nvPr>
            <p:ph type="body" idx="1"/>
          </p:nvPr>
        </p:nvSpPr>
        <p:spPr>
          <a:xfrm>
            <a:off x="381000" y="2893218"/>
            <a:ext cx="5224463" cy="2378870"/>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cxnSp>
        <p:nvCxnSpPr>
          <p:cNvPr id="79" name="Google Shape;79;p90"/>
          <p:cNvCxnSpPr/>
          <p:nvPr/>
        </p:nvCxnSpPr>
        <p:spPr>
          <a:xfrm>
            <a:off x="523132" y="3850481"/>
            <a:ext cx="3060700" cy="0"/>
          </a:xfrm>
          <a:prstGeom prst="straightConnector1">
            <a:avLst/>
          </a:prstGeom>
          <a:noFill/>
          <a:ln w="9525" cap="flat" cmpd="sng">
            <a:solidFill>
              <a:srgbClr val="005397"/>
            </a:solidFill>
            <a:prstDash val="solid"/>
            <a:round/>
            <a:headEnd type="none" w="sm" len="sm"/>
            <a:tailEnd type="none" w="sm" len="sm"/>
          </a:ln>
        </p:spPr>
      </p:cxnSp>
      <p:sp>
        <p:nvSpPr>
          <p:cNvPr id="80" name="Google Shape;80;p90"/>
          <p:cNvSpPr>
            <a:spLocks noGrp="1"/>
          </p:cNvSpPr>
          <p:nvPr>
            <p:ph type="pic" idx="2"/>
          </p:nvPr>
        </p:nvSpPr>
        <p:spPr>
          <a:xfrm>
            <a:off x="6469024" y="-25400"/>
            <a:ext cx="5722975" cy="68834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vent Half Image">
  <p:cSld name="Event Half Image">
    <p:bg>
      <p:bgPr>
        <a:solidFill>
          <a:srgbClr val="005397"/>
        </a:solidFill>
        <a:effectLst/>
      </p:bgPr>
    </p:bg>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609226" y="812800"/>
            <a:ext cx="5139481" cy="5257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1556"/>
              <a:buFont typeface="Arial"/>
              <a:buNone/>
              <a:defRPr sz="7200" b="1">
                <a:solidFill>
                  <a:schemeClr val="lt1"/>
                </a:solidFill>
              </a:defRPr>
            </a:lvl1pPr>
            <a:lvl2pPr lvl="1" algn="ctr">
              <a:lnSpc>
                <a:spcPct val="100000"/>
              </a:lnSpc>
              <a:spcBef>
                <a:spcPts val="0"/>
              </a:spcBef>
              <a:spcAft>
                <a:spcPts val="0"/>
              </a:spcAft>
              <a:buClr>
                <a:schemeClr val="dk2"/>
              </a:buClr>
              <a:buSzPts val="1556"/>
              <a:buNone/>
              <a:defRPr/>
            </a:lvl2pPr>
            <a:lvl3pPr lvl="2" algn="ctr">
              <a:lnSpc>
                <a:spcPct val="100000"/>
              </a:lnSpc>
              <a:spcBef>
                <a:spcPts val="0"/>
              </a:spcBef>
              <a:spcAft>
                <a:spcPts val="0"/>
              </a:spcAft>
              <a:buClr>
                <a:schemeClr val="dk2"/>
              </a:buClr>
              <a:buSzPts val="1556"/>
              <a:buNone/>
              <a:defRPr/>
            </a:lvl3pPr>
            <a:lvl4pPr lvl="3" algn="ctr">
              <a:lnSpc>
                <a:spcPct val="100000"/>
              </a:lnSpc>
              <a:spcBef>
                <a:spcPts val="0"/>
              </a:spcBef>
              <a:spcAft>
                <a:spcPts val="0"/>
              </a:spcAft>
              <a:buClr>
                <a:schemeClr val="dk2"/>
              </a:buClr>
              <a:buSzPts val="1556"/>
              <a:buNone/>
              <a:defRPr/>
            </a:lvl4pPr>
            <a:lvl5pPr lvl="4" algn="ctr">
              <a:lnSpc>
                <a:spcPct val="100000"/>
              </a:lnSpc>
              <a:spcBef>
                <a:spcPts val="0"/>
              </a:spcBef>
              <a:spcAft>
                <a:spcPts val="0"/>
              </a:spcAft>
              <a:buClr>
                <a:schemeClr val="dk2"/>
              </a:buClr>
              <a:buSzPts val="1556"/>
              <a:buNone/>
              <a:defRPr/>
            </a:lvl5pPr>
            <a:lvl6pPr lvl="5" algn="ctr">
              <a:lnSpc>
                <a:spcPct val="100000"/>
              </a:lnSpc>
              <a:spcBef>
                <a:spcPts val="0"/>
              </a:spcBef>
              <a:spcAft>
                <a:spcPts val="0"/>
              </a:spcAft>
              <a:buClr>
                <a:schemeClr val="dk2"/>
              </a:buClr>
              <a:buSzPts val="1556"/>
              <a:buNone/>
              <a:defRPr/>
            </a:lvl6pPr>
            <a:lvl7pPr lvl="6" algn="ctr">
              <a:lnSpc>
                <a:spcPct val="100000"/>
              </a:lnSpc>
              <a:spcBef>
                <a:spcPts val="0"/>
              </a:spcBef>
              <a:spcAft>
                <a:spcPts val="0"/>
              </a:spcAft>
              <a:buClr>
                <a:schemeClr val="dk2"/>
              </a:buClr>
              <a:buSzPts val="1556"/>
              <a:buNone/>
              <a:defRPr/>
            </a:lvl7pPr>
            <a:lvl8pPr lvl="7" algn="ctr">
              <a:lnSpc>
                <a:spcPct val="100000"/>
              </a:lnSpc>
              <a:spcBef>
                <a:spcPts val="0"/>
              </a:spcBef>
              <a:spcAft>
                <a:spcPts val="0"/>
              </a:spcAft>
              <a:buClr>
                <a:schemeClr val="dk2"/>
              </a:buClr>
              <a:buSzPts val="1556"/>
              <a:buNone/>
              <a:defRPr/>
            </a:lvl8pPr>
            <a:lvl9pPr lvl="8" algn="ctr">
              <a:lnSpc>
                <a:spcPct val="100000"/>
              </a:lnSpc>
              <a:spcBef>
                <a:spcPts val="0"/>
              </a:spcBef>
              <a:spcAft>
                <a:spcPts val="0"/>
              </a:spcAft>
              <a:buClr>
                <a:schemeClr val="dk2"/>
              </a:buClr>
              <a:buSzPts val="1556"/>
              <a:buNone/>
              <a:defRPr/>
            </a:lvl9pPr>
          </a:lstStyle>
          <a:p>
            <a:endParaRPr/>
          </a:p>
        </p:txBody>
      </p:sp>
      <p:sp>
        <p:nvSpPr>
          <p:cNvPr id="83" name="Google Shape;83;p92"/>
          <p:cNvSpPr>
            <a:spLocks noGrp="1"/>
          </p:cNvSpPr>
          <p:nvPr>
            <p:ph type="pic" idx="2"/>
          </p:nvPr>
        </p:nvSpPr>
        <p:spPr>
          <a:xfrm>
            <a:off x="6375400" y="0"/>
            <a:ext cx="5816600" cy="6918158"/>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theme" Target="../theme/theme2.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319452" y="151544"/>
            <a:ext cx="10117017"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319452" y="1552575"/>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5"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2"/>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2"/>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2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Google Shape;90;p125"/>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2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
          <p:cNvSpPr/>
          <p:nvPr/>
        </p:nvSpPr>
        <p:spPr>
          <a:xfrm>
            <a:off x="0" y="0"/>
            <a:ext cx="12192000" cy="4242391"/>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1"/>
          <p:cNvSpPr txBox="1">
            <a:spLocks noGrp="1"/>
          </p:cNvSpPr>
          <p:nvPr>
            <p:ph type="ctrTitle"/>
          </p:nvPr>
        </p:nvSpPr>
        <p:spPr>
          <a:xfrm>
            <a:off x="596348" y="1537671"/>
            <a:ext cx="10923104" cy="2238991"/>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2"/>
              </a:buClr>
              <a:buSzPts val="1400"/>
              <a:buFont typeface="Calibri"/>
              <a:buNone/>
            </a:pPr>
            <a:r>
              <a:rPr lang="en-US" sz="6600"/>
              <a:t>An Inflation Reduction Act Overview </a:t>
            </a:r>
            <a:endParaRPr/>
          </a:p>
        </p:txBody>
      </p:sp>
      <p:sp>
        <p:nvSpPr>
          <p:cNvPr id="535" name="Google Shape;535;p1"/>
          <p:cNvSpPr txBox="1">
            <a:spLocks noGrp="1"/>
          </p:cNvSpPr>
          <p:nvPr>
            <p:ph type="body" idx="1"/>
          </p:nvPr>
        </p:nvSpPr>
        <p:spPr>
          <a:xfrm>
            <a:off x="430773" y="4469287"/>
            <a:ext cx="11256580" cy="193537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endParaRPr sz="3200" dirty="0"/>
          </a:p>
          <a:p>
            <a:pPr marL="0" lvl="0" indent="0" algn="ctr" rtl="0">
              <a:lnSpc>
                <a:spcPct val="100000"/>
              </a:lnSpc>
              <a:spcBef>
                <a:spcPts val="0"/>
              </a:spcBef>
              <a:spcAft>
                <a:spcPts val="0"/>
              </a:spcAft>
              <a:buSzPts val="3200"/>
              <a:buNone/>
            </a:pPr>
            <a:r>
              <a:rPr lang="en-US" sz="3400" dirty="0">
                <a:solidFill>
                  <a:schemeClr val="lt2"/>
                </a:solidFill>
              </a:rPr>
              <a:t>on.mncerts.org/IRA</a:t>
            </a:r>
            <a:endParaRPr sz="3400" i="1" dirty="0">
              <a:latin typeface="Arial"/>
              <a:ea typeface="Arial"/>
              <a:cs typeface="Arial"/>
              <a:sym typeface="Arial"/>
            </a:endParaRPr>
          </a:p>
          <a:p>
            <a:pPr marL="0" lvl="0" indent="0" algn="ctr" rtl="0">
              <a:lnSpc>
                <a:spcPct val="100000"/>
              </a:lnSpc>
              <a:spcBef>
                <a:spcPts val="0"/>
              </a:spcBef>
              <a:spcAft>
                <a:spcPts val="0"/>
              </a:spcAft>
              <a:buSzPts val="3200"/>
              <a:buNone/>
            </a:pPr>
            <a:endParaRPr b="1" dirty="0"/>
          </a:p>
        </p:txBody>
      </p:sp>
      <p:sp>
        <p:nvSpPr>
          <p:cNvPr id="536" name="Google Shape;536;p1"/>
          <p:cNvSpPr/>
          <p:nvPr/>
        </p:nvSpPr>
        <p:spPr>
          <a:xfrm>
            <a:off x="8633647" y="226896"/>
            <a:ext cx="709627" cy="7096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p1"/>
          <p:cNvPicPr preferRelativeResize="0"/>
          <p:nvPr/>
        </p:nvPicPr>
        <p:blipFill rotWithShape="1">
          <a:blip r:embed="rId3">
            <a:alphaModFix/>
          </a:blip>
          <a:srcRect/>
          <a:stretch/>
        </p:blipFill>
        <p:spPr>
          <a:xfrm>
            <a:off x="8626130" y="226896"/>
            <a:ext cx="3061223" cy="7558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106"/>
          <p:cNvSpPr/>
          <p:nvPr/>
        </p:nvSpPr>
        <p:spPr>
          <a:xfrm>
            <a:off x="0" y="1417638"/>
            <a:ext cx="12192000" cy="5440362"/>
          </a:xfrm>
          <a:prstGeom prst="rect">
            <a:avLst/>
          </a:prstGeom>
          <a:solidFill>
            <a:srgbClr val="CCD5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8" name="Google Shape;608;p106"/>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Top energy savings opportunities</a:t>
            </a:r>
            <a:endParaRPr/>
          </a:p>
        </p:txBody>
      </p:sp>
      <p:sp>
        <p:nvSpPr>
          <p:cNvPr id="609" name="Google Shape;609;p106"/>
          <p:cNvSpPr txBox="1">
            <a:spLocks noGrp="1"/>
          </p:cNvSpPr>
          <p:nvPr>
            <p:ph type="body" idx="1"/>
          </p:nvPr>
        </p:nvSpPr>
        <p:spPr>
          <a:xfrm>
            <a:off x="609600" y="2062955"/>
            <a:ext cx="7137400" cy="4525963"/>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3200"/>
              <a:buNone/>
            </a:pPr>
            <a:r>
              <a:rPr lang="en-US"/>
              <a:t>Attic Insulation</a:t>
            </a:r>
            <a:endParaRPr/>
          </a:p>
          <a:p>
            <a:pPr marL="82550" lvl="0" indent="120650" algn="l" rtl="0">
              <a:lnSpc>
                <a:spcPct val="100000"/>
              </a:lnSpc>
              <a:spcBef>
                <a:spcPts val="0"/>
              </a:spcBef>
              <a:spcAft>
                <a:spcPts val="0"/>
              </a:spcAft>
              <a:buSzPts val="3200"/>
              <a:buFont typeface="Arial"/>
              <a:buNone/>
            </a:pPr>
            <a:endParaRPr/>
          </a:p>
          <a:p>
            <a:pPr marL="0" lvl="0" indent="0" algn="l" rtl="0">
              <a:lnSpc>
                <a:spcPct val="100000"/>
              </a:lnSpc>
              <a:spcBef>
                <a:spcPts val="0"/>
              </a:spcBef>
              <a:spcAft>
                <a:spcPts val="0"/>
              </a:spcAft>
              <a:buSzPts val="3200"/>
              <a:buNone/>
            </a:pPr>
            <a:r>
              <a:rPr lang="en-US"/>
              <a:t>Heating System</a:t>
            </a:r>
            <a:endParaRPr/>
          </a:p>
          <a:p>
            <a:pPr marL="82550" lvl="0" indent="120650" algn="l" rtl="0">
              <a:lnSpc>
                <a:spcPct val="100000"/>
              </a:lnSpc>
              <a:spcBef>
                <a:spcPts val="0"/>
              </a:spcBef>
              <a:spcAft>
                <a:spcPts val="0"/>
              </a:spcAft>
              <a:buSzPts val="3200"/>
              <a:buFont typeface="Arial"/>
              <a:buNone/>
            </a:pPr>
            <a:endParaRPr/>
          </a:p>
          <a:p>
            <a:pPr marL="0" lvl="0" indent="0" algn="l" rtl="0">
              <a:lnSpc>
                <a:spcPct val="100000"/>
              </a:lnSpc>
              <a:spcBef>
                <a:spcPts val="0"/>
              </a:spcBef>
              <a:spcAft>
                <a:spcPts val="0"/>
              </a:spcAft>
              <a:buSzPts val="3200"/>
              <a:buNone/>
            </a:pPr>
            <a:r>
              <a:rPr lang="en-US"/>
              <a:t>Wall Insulation</a:t>
            </a:r>
            <a:endParaRPr/>
          </a:p>
          <a:p>
            <a:pPr marL="82550" lvl="0" indent="120650" algn="l" rtl="0">
              <a:lnSpc>
                <a:spcPct val="100000"/>
              </a:lnSpc>
              <a:spcBef>
                <a:spcPts val="0"/>
              </a:spcBef>
              <a:spcAft>
                <a:spcPts val="0"/>
              </a:spcAft>
              <a:buSzPts val="3200"/>
              <a:buFont typeface="Arial"/>
              <a:buNone/>
            </a:pPr>
            <a:endParaRPr/>
          </a:p>
          <a:p>
            <a:pPr marL="0" lvl="0" indent="0" algn="l" rtl="0">
              <a:lnSpc>
                <a:spcPct val="100000"/>
              </a:lnSpc>
              <a:spcBef>
                <a:spcPts val="0"/>
              </a:spcBef>
              <a:spcAft>
                <a:spcPts val="0"/>
              </a:spcAft>
              <a:buSzPts val="3200"/>
              <a:buNone/>
            </a:pPr>
            <a:r>
              <a:rPr lang="en-US"/>
              <a:t>Windows</a:t>
            </a:r>
            <a:endParaRPr/>
          </a:p>
          <a:p>
            <a:pPr marL="82550" lvl="0" indent="120650" algn="l" rtl="0">
              <a:lnSpc>
                <a:spcPct val="100000"/>
              </a:lnSpc>
              <a:spcBef>
                <a:spcPts val="0"/>
              </a:spcBef>
              <a:spcAft>
                <a:spcPts val="0"/>
              </a:spcAft>
              <a:buSzPts val="3200"/>
              <a:buFont typeface="Arial"/>
              <a:buNone/>
            </a:pPr>
            <a:endParaRPr/>
          </a:p>
          <a:p>
            <a:pPr marL="0" lvl="0" indent="0" algn="l" rtl="0">
              <a:lnSpc>
                <a:spcPct val="100000"/>
              </a:lnSpc>
              <a:spcBef>
                <a:spcPts val="0"/>
              </a:spcBef>
              <a:spcAft>
                <a:spcPts val="0"/>
              </a:spcAft>
              <a:buSzPts val="3200"/>
              <a:buNone/>
            </a:pPr>
            <a:r>
              <a:rPr lang="en-US"/>
              <a:t>Other Appliances</a:t>
            </a:r>
            <a:endParaRPr/>
          </a:p>
        </p:txBody>
      </p:sp>
      <p:pic>
        <p:nvPicPr>
          <p:cNvPr id="610" name="Google Shape;610;p106"/>
          <p:cNvPicPr preferRelativeResize="0"/>
          <p:nvPr/>
        </p:nvPicPr>
        <p:blipFill rotWithShape="1">
          <a:blip r:embed="rId3">
            <a:alphaModFix/>
          </a:blip>
          <a:srcRect/>
          <a:stretch/>
        </p:blipFill>
        <p:spPr>
          <a:xfrm>
            <a:off x="4404327" y="1585119"/>
            <a:ext cx="3205545" cy="5105399"/>
          </a:xfrm>
          <a:prstGeom prst="rect">
            <a:avLst/>
          </a:prstGeom>
          <a:noFill/>
          <a:ln>
            <a:noFill/>
          </a:ln>
        </p:spPr>
      </p:pic>
      <p:sp>
        <p:nvSpPr>
          <p:cNvPr id="611" name="Google Shape;611;p106"/>
          <p:cNvSpPr/>
          <p:nvPr/>
        </p:nvSpPr>
        <p:spPr>
          <a:xfrm>
            <a:off x="7962900" y="1417638"/>
            <a:ext cx="4229100" cy="5440362"/>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2" name="Google Shape;612;p106"/>
          <p:cNvSpPr txBox="1">
            <a:spLocks noGrp="1"/>
          </p:cNvSpPr>
          <p:nvPr>
            <p:ph type="body" idx="1"/>
          </p:nvPr>
        </p:nvSpPr>
        <p:spPr>
          <a:xfrm>
            <a:off x="8432800" y="1905001"/>
            <a:ext cx="3352800" cy="4912518"/>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3200"/>
              <a:buNone/>
            </a:pPr>
            <a:r>
              <a:rPr lang="en-US" b="1"/>
              <a:t>Tip: Get an energy audit</a:t>
            </a:r>
            <a:endParaRPr/>
          </a:p>
          <a:p>
            <a:pPr marL="0" lvl="0" indent="0" algn="l" rtl="0">
              <a:lnSpc>
                <a:spcPct val="100000"/>
              </a:lnSpc>
              <a:spcBef>
                <a:spcPts val="0"/>
              </a:spcBef>
              <a:spcAft>
                <a:spcPts val="0"/>
              </a:spcAft>
              <a:buSzPts val="3200"/>
              <a:buNone/>
            </a:pPr>
            <a:endParaRPr/>
          </a:p>
          <a:p>
            <a:pPr marL="0" lvl="0" indent="0" algn="l" rtl="0">
              <a:lnSpc>
                <a:spcPct val="100000"/>
              </a:lnSpc>
              <a:spcBef>
                <a:spcPts val="0"/>
              </a:spcBef>
              <a:spcAft>
                <a:spcPts val="0"/>
              </a:spcAft>
              <a:buSzPts val="3200"/>
              <a:buNone/>
            </a:pPr>
            <a:r>
              <a:rPr lang="en-US"/>
              <a:t>Contact your utility to get an energy audit to find out exactly what energy savings you can find at your 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7"/>
          <p:cNvSpPr/>
          <p:nvPr/>
        </p:nvSpPr>
        <p:spPr>
          <a:xfrm>
            <a:off x="0" y="1417638"/>
            <a:ext cx="12192000" cy="5440362"/>
          </a:xfrm>
          <a:prstGeom prst="rect">
            <a:avLst/>
          </a:prstGeom>
          <a:solidFill>
            <a:srgbClr val="CCD5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19" name="Google Shape;619;p107"/>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solidFill>
                  <a:schemeClr val="dk1"/>
                </a:solidFill>
              </a:rPr>
              <a:t>Tax Credits on these measures!</a:t>
            </a:r>
            <a:endParaRPr>
              <a:solidFill>
                <a:schemeClr val="dk1"/>
              </a:solidFill>
            </a:endParaRPr>
          </a:p>
        </p:txBody>
      </p:sp>
      <p:sp>
        <p:nvSpPr>
          <p:cNvPr id="620" name="Google Shape;620;p107"/>
          <p:cNvSpPr txBox="1">
            <a:spLocks noGrp="1"/>
          </p:cNvSpPr>
          <p:nvPr>
            <p:ph type="body" idx="1"/>
          </p:nvPr>
        </p:nvSpPr>
        <p:spPr>
          <a:xfrm>
            <a:off x="142475" y="1417650"/>
            <a:ext cx="8322875" cy="525209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Maximum Annual Cap: </a:t>
            </a:r>
            <a:r>
              <a:rPr lang="en-US" sz="3000" b="1" dirty="0"/>
              <a:t>$3,200</a:t>
            </a:r>
            <a:endParaRPr sz="3000" b="1" dirty="0"/>
          </a:p>
          <a:p>
            <a:pPr marL="0" lvl="0" indent="0" algn="l" rtl="0">
              <a:lnSpc>
                <a:spcPct val="115000"/>
              </a:lnSpc>
              <a:spcBef>
                <a:spcPts val="0"/>
              </a:spcBef>
              <a:spcAft>
                <a:spcPts val="0"/>
              </a:spcAft>
              <a:buSzPts val="1100"/>
              <a:buNone/>
            </a:pPr>
            <a:r>
              <a:rPr lang="en-US" sz="3000" b="1" dirty="0"/>
              <a:t>Up to 30% tax credit</a:t>
            </a:r>
            <a:r>
              <a:rPr lang="en-US" sz="3000" dirty="0"/>
              <a:t>; max amount listed by technology.</a:t>
            </a:r>
            <a:endParaRPr sz="2400" dirty="0"/>
          </a:p>
          <a:p>
            <a:pPr marL="0" lvl="0" indent="0" algn="l" rtl="0">
              <a:lnSpc>
                <a:spcPct val="115000"/>
              </a:lnSpc>
              <a:spcBef>
                <a:spcPts val="0"/>
              </a:spcBef>
              <a:spcAft>
                <a:spcPts val="0"/>
              </a:spcAft>
              <a:buClr>
                <a:schemeClr val="dk1"/>
              </a:buClr>
              <a:buSzPts val="1100"/>
              <a:buFont typeface="Arial"/>
              <a:buNone/>
            </a:pPr>
            <a:endParaRPr sz="2400" dirty="0"/>
          </a:p>
          <a:p>
            <a:pPr marL="457200" lvl="0" indent="-419100" algn="l" rtl="0">
              <a:lnSpc>
                <a:spcPct val="115000"/>
              </a:lnSpc>
              <a:spcBef>
                <a:spcPts val="0"/>
              </a:spcBef>
              <a:spcAft>
                <a:spcPts val="0"/>
              </a:spcAft>
              <a:buSzPts val="3000"/>
              <a:buChar char="●"/>
            </a:pPr>
            <a:r>
              <a:rPr lang="en-US" sz="2400" dirty="0"/>
              <a:t>Home Energy Audit: up to </a:t>
            </a:r>
            <a:r>
              <a:rPr lang="en-US" sz="2400" b="1" dirty="0"/>
              <a:t>$150</a:t>
            </a:r>
            <a:endParaRPr sz="2400" b="1" dirty="0"/>
          </a:p>
          <a:p>
            <a:pPr marL="457200" lvl="0" indent="-419100" algn="l" rtl="0">
              <a:lnSpc>
                <a:spcPct val="115000"/>
              </a:lnSpc>
              <a:spcBef>
                <a:spcPts val="0"/>
              </a:spcBef>
              <a:spcAft>
                <a:spcPts val="0"/>
              </a:spcAft>
              <a:buSzPts val="3000"/>
              <a:buChar char="●"/>
            </a:pPr>
            <a:r>
              <a:rPr lang="en-US" sz="2400" dirty="0"/>
              <a:t>Attic Insulation &amp; Wall Insulation: up to </a:t>
            </a:r>
            <a:r>
              <a:rPr lang="en-US" sz="2400" b="1" dirty="0"/>
              <a:t>$1,200</a:t>
            </a:r>
            <a:endParaRPr sz="2400" b="1" dirty="0"/>
          </a:p>
          <a:p>
            <a:pPr marL="457200" lvl="0" indent="-419100" algn="l" rtl="0">
              <a:lnSpc>
                <a:spcPct val="115000"/>
              </a:lnSpc>
              <a:spcBef>
                <a:spcPts val="0"/>
              </a:spcBef>
              <a:spcAft>
                <a:spcPts val="0"/>
              </a:spcAft>
              <a:buSzPts val="3000"/>
              <a:buChar char="●"/>
            </a:pPr>
            <a:r>
              <a:rPr lang="en-US" sz="2400" dirty="0"/>
              <a:t>Heating System: for heat pumps: </a:t>
            </a:r>
            <a:r>
              <a:rPr lang="en-US" sz="2400" b="1" dirty="0"/>
              <a:t>$2,000</a:t>
            </a:r>
            <a:endParaRPr sz="2400" b="1" dirty="0"/>
          </a:p>
          <a:p>
            <a:pPr marL="457200" lvl="0" indent="-419100" algn="l" rtl="0">
              <a:lnSpc>
                <a:spcPct val="115000"/>
              </a:lnSpc>
              <a:spcBef>
                <a:spcPts val="0"/>
              </a:spcBef>
              <a:spcAft>
                <a:spcPts val="0"/>
              </a:spcAft>
              <a:buSzPts val="3000"/>
              <a:buChar char="●"/>
            </a:pPr>
            <a:r>
              <a:rPr lang="en-US" sz="2400" dirty="0"/>
              <a:t>Windows: </a:t>
            </a:r>
            <a:r>
              <a:rPr lang="en-US" sz="2400" b="1" dirty="0"/>
              <a:t>$600</a:t>
            </a:r>
            <a:endParaRPr sz="2400" b="1" dirty="0"/>
          </a:p>
          <a:p>
            <a:pPr marL="457200" lvl="0" indent="-419100" algn="l" rtl="0">
              <a:lnSpc>
                <a:spcPct val="115000"/>
              </a:lnSpc>
              <a:spcBef>
                <a:spcPts val="0"/>
              </a:spcBef>
              <a:spcAft>
                <a:spcPts val="0"/>
              </a:spcAft>
              <a:buSzPts val="3000"/>
              <a:buChar char="●"/>
            </a:pPr>
            <a:r>
              <a:rPr lang="en-US" sz="2400" dirty="0"/>
              <a:t>Doors: </a:t>
            </a:r>
            <a:r>
              <a:rPr lang="en-US" sz="2400" b="1" dirty="0"/>
              <a:t>$250</a:t>
            </a:r>
            <a:r>
              <a:rPr lang="en-US" sz="2400" dirty="0"/>
              <a:t>/door, up to $500</a:t>
            </a:r>
            <a:endParaRPr sz="2400" dirty="0"/>
          </a:p>
          <a:p>
            <a:pPr marL="457200" lvl="0" indent="-419100" algn="l" rtl="0">
              <a:lnSpc>
                <a:spcPct val="115000"/>
              </a:lnSpc>
              <a:spcBef>
                <a:spcPts val="0"/>
              </a:spcBef>
              <a:spcAft>
                <a:spcPts val="0"/>
              </a:spcAft>
              <a:buSzPts val="3000"/>
              <a:buChar char="●"/>
            </a:pPr>
            <a:r>
              <a:rPr lang="en-US" sz="2400" dirty="0"/>
              <a:t>Other Appliances: water heaters: </a:t>
            </a:r>
            <a:r>
              <a:rPr lang="en-US" sz="2400" b="1" dirty="0"/>
              <a:t>$600</a:t>
            </a:r>
            <a:endParaRPr sz="2400" b="1" dirty="0"/>
          </a:p>
          <a:p>
            <a:pPr marL="469900" lvl="0" indent="0" algn="l" rtl="0">
              <a:lnSpc>
                <a:spcPct val="115000"/>
              </a:lnSpc>
              <a:spcBef>
                <a:spcPts val="0"/>
              </a:spcBef>
              <a:spcAft>
                <a:spcPts val="0"/>
              </a:spcAft>
              <a:buSzPts val="1100"/>
              <a:buNone/>
            </a:pPr>
            <a:r>
              <a:rPr lang="en-US" sz="2400" dirty="0"/>
              <a:t>(or if a heat pump water heater: </a:t>
            </a:r>
            <a:r>
              <a:rPr lang="en-US" sz="2400" b="1" dirty="0"/>
              <a:t>$2,000</a:t>
            </a:r>
            <a:r>
              <a:rPr lang="en-US" sz="2400" dirty="0"/>
              <a:t>)</a:t>
            </a:r>
            <a:endParaRPr sz="2400" dirty="0"/>
          </a:p>
          <a:p>
            <a:pPr marL="0" lvl="0" indent="0" algn="l" rtl="0">
              <a:lnSpc>
                <a:spcPct val="100000"/>
              </a:lnSpc>
              <a:spcBef>
                <a:spcPts val="0"/>
              </a:spcBef>
              <a:spcAft>
                <a:spcPts val="0"/>
              </a:spcAft>
              <a:buSzPts val="3459"/>
              <a:buNone/>
            </a:pPr>
            <a:endParaRPr sz="3000" dirty="0"/>
          </a:p>
          <a:p>
            <a:pPr marL="0" lvl="0" indent="0" algn="l" rtl="0">
              <a:lnSpc>
                <a:spcPct val="100000"/>
              </a:lnSpc>
              <a:spcBef>
                <a:spcPts val="0"/>
              </a:spcBef>
              <a:spcAft>
                <a:spcPts val="0"/>
              </a:spcAft>
              <a:buSzPts val="3459"/>
              <a:buNone/>
            </a:pPr>
            <a:endParaRPr dirty="0"/>
          </a:p>
        </p:txBody>
      </p:sp>
      <p:sp>
        <p:nvSpPr>
          <p:cNvPr id="621" name="Google Shape;621;p107"/>
          <p:cNvSpPr/>
          <p:nvPr/>
        </p:nvSpPr>
        <p:spPr>
          <a:xfrm>
            <a:off x="8465350" y="1417650"/>
            <a:ext cx="3726600" cy="54405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2" name="Google Shape;622;p107"/>
          <p:cNvSpPr txBox="1">
            <a:spLocks noGrp="1"/>
          </p:cNvSpPr>
          <p:nvPr>
            <p:ph type="body" idx="1"/>
          </p:nvPr>
        </p:nvSpPr>
        <p:spPr>
          <a:xfrm>
            <a:off x="8652250" y="2773484"/>
            <a:ext cx="3352800" cy="28275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3200"/>
              <a:buNone/>
            </a:pPr>
            <a:r>
              <a:rPr lang="en-US" b="1"/>
              <a:t>Tip: You can get a credit every year; so you could stage your projects to maximize your benefits.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8"/>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For example: Heat pumps</a:t>
            </a:r>
            <a:endParaRPr/>
          </a:p>
        </p:txBody>
      </p:sp>
      <p:pic>
        <p:nvPicPr>
          <p:cNvPr id="638" name="Google Shape;638;p108"/>
          <p:cNvPicPr preferRelativeResize="0"/>
          <p:nvPr/>
        </p:nvPicPr>
        <p:blipFill rotWithShape="1">
          <a:blip r:embed="rId3">
            <a:alphaModFix/>
          </a:blip>
          <a:srcRect/>
          <a:stretch/>
        </p:blipFill>
        <p:spPr>
          <a:xfrm>
            <a:off x="696264" y="1111094"/>
            <a:ext cx="10799471" cy="5581110"/>
          </a:xfrm>
          <a:prstGeom prst="rect">
            <a:avLst/>
          </a:prstGeom>
          <a:noFill/>
          <a:ln>
            <a:noFill/>
          </a:ln>
        </p:spPr>
      </p:pic>
      <p:sp>
        <p:nvSpPr>
          <p:cNvPr id="639" name="Google Shape;639;p108"/>
          <p:cNvSpPr/>
          <p:nvPr/>
        </p:nvSpPr>
        <p:spPr>
          <a:xfrm rot="2265141" flipH="1">
            <a:off x="9617755" y="3044908"/>
            <a:ext cx="2411312" cy="1356703"/>
          </a:xfrm>
          <a:prstGeom prst="homePlate">
            <a:avLst>
              <a:gd name="adj" fmla="val 32246"/>
            </a:avLst>
          </a:prstGeom>
          <a:solidFill>
            <a:schemeClr val="lt2"/>
          </a:solidFill>
          <a:ln w="25400" cap="flat" cmpd="sng">
            <a:solidFill>
              <a:srgbClr val="617A9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00000"/>
                </a:solidFill>
                <a:latin typeface="Arial"/>
                <a:ea typeface="Arial"/>
                <a:cs typeface="Arial"/>
                <a:sym typeface="Arial"/>
              </a:rPr>
              <a:t>$2,000 tax credit!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09"/>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sz="4400"/>
              <a:t>MN awaiting DOE Guidance for Key Residential </a:t>
            </a:r>
            <a:r>
              <a:rPr lang="en-US" sz="4400">
                <a:solidFill>
                  <a:srgbClr val="0070C0"/>
                </a:solidFill>
              </a:rPr>
              <a:t>Rebate</a:t>
            </a:r>
            <a:r>
              <a:rPr lang="en-US" sz="4400"/>
              <a:t> Programs </a:t>
            </a:r>
            <a:endParaRPr/>
          </a:p>
        </p:txBody>
      </p:sp>
      <p:graphicFrame>
        <p:nvGraphicFramePr>
          <p:cNvPr id="656" name="Google Shape;656;p109"/>
          <p:cNvGraphicFramePr/>
          <p:nvPr/>
        </p:nvGraphicFramePr>
        <p:xfrm>
          <a:off x="609600" y="2602510"/>
          <a:ext cx="11130300" cy="2773175"/>
        </p:xfrm>
        <a:graphic>
          <a:graphicData uri="http://schemas.openxmlformats.org/drawingml/2006/table">
            <a:tbl>
              <a:tblPr>
                <a:noFill/>
                <a:tableStyleId>{7877DFDD-46D5-48ED-9D82-A07FE4CB7220}</a:tableStyleId>
              </a:tblPr>
              <a:tblGrid>
                <a:gridCol w="4654550">
                  <a:extLst>
                    <a:ext uri="{9D8B030D-6E8A-4147-A177-3AD203B41FA5}">
                      <a16:colId xmlns:a16="http://schemas.microsoft.com/office/drawing/2014/main" val="20000"/>
                    </a:ext>
                  </a:extLst>
                </a:gridCol>
                <a:gridCol w="2893100">
                  <a:extLst>
                    <a:ext uri="{9D8B030D-6E8A-4147-A177-3AD203B41FA5}">
                      <a16:colId xmlns:a16="http://schemas.microsoft.com/office/drawing/2014/main" val="20001"/>
                    </a:ext>
                  </a:extLst>
                </a:gridCol>
                <a:gridCol w="3582650">
                  <a:extLst>
                    <a:ext uri="{9D8B030D-6E8A-4147-A177-3AD203B41FA5}">
                      <a16:colId xmlns:a16="http://schemas.microsoft.com/office/drawing/2014/main" val="20002"/>
                    </a:ext>
                  </a:extLst>
                </a:gridCol>
              </a:tblGrid>
              <a:tr h="900475">
                <a:tc>
                  <a:txBody>
                    <a:bodyPr/>
                    <a:lstStyle/>
                    <a:p>
                      <a:pPr marL="0" marR="0" lvl="0" indent="0" algn="ctr" rtl="0">
                        <a:lnSpc>
                          <a:spcPct val="200000"/>
                        </a:lnSpc>
                        <a:spcBef>
                          <a:spcPts val="0"/>
                        </a:spcBef>
                        <a:spcAft>
                          <a:spcPts val="0"/>
                        </a:spcAft>
                        <a:buClr>
                          <a:srgbClr val="000000"/>
                        </a:buClr>
                        <a:buSzPts val="2600"/>
                        <a:buFont typeface="Arial"/>
                        <a:buNone/>
                      </a:pPr>
                      <a:r>
                        <a:rPr lang="en-US" sz="2600" b="1" u="none" strike="noStrike" cap="none">
                          <a:solidFill>
                            <a:schemeClr val="lt1"/>
                          </a:solidFill>
                          <a:latin typeface="Calibri"/>
                          <a:ea typeface="Calibri"/>
                          <a:cs typeface="Calibri"/>
                          <a:sym typeface="Calibri"/>
                        </a:rPr>
                        <a:t>Program</a:t>
                      </a:r>
                      <a:endParaRPr sz="14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3865"/>
                    </a:solidFill>
                  </a:tcPr>
                </a:tc>
                <a:tc>
                  <a:txBody>
                    <a:bodyPr/>
                    <a:lstStyle/>
                    <a:p>
                      <a:pPr marL="0" marR="0" lvl="0" indent="0" algn="ctr" rtl="0">
                        <a:lnSpc>
                          <a:spcPct val="200000"/>
                        </a:lnSpc>
                        <a:spcBef>
                          <a:spcPts val="0"/>
                        </a:spcBef>
                        <a:spcAft>
                          <a:spcPts val="0"/>
                        </a:spcAft>
                        <a:buClr>
                          <a:srgbClr val="000000"/>
                        </a:buClr>
                        <a:buSzPts val="2600"/>
                        <a:buFont typeface="Arial"/>
                        <a:buNone/>
                      </a:pPr>
                      <a:r>
                        <a:rPr lang="en-US" sz="2600" b="1" u="none" strike="noStrike" cap="none">
                          <a:solidFill>
                            <a:schemeClr val="lt1"/>
                          </a:solidFill>
                          <a:latin typeface="Calibri"/>
                          <a:ea typeface="Calibri"/>
                          <a:cs typeface="Calibri"/>
                          <a:sym typeface="Calibri"/>
                        </a:rPr>
                        <a:t>IRA Funding Level</a:t>
                      </a:r>
                      <a:endParaRPr sz="14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3865"/>
                    </a:solidFill>
                  </a:tcPr>
                </a:tc>
                <a:tc>
                  <a:txBody>
                    <a:bodyPr/>
                    <a:lstStyle/>
                    <a:p>
                      <a:pPr marL="0" marR="0" lvl="0" indent="0" algn="ctr" rtl="0">
                        <a:lnSpc>
                          <a:spcPct val="200000"/>
                        </a:lnSpc>
                        <a:spcBef>
                          <a:spcPts val="0"/>
                        </a:spcBef>
                        <a:spcAft>
                          <a:spcPts val="0"/>
                        </a:spcAft>
                        <a:buClr>
                          <a:srgbClr val="000000"/>
                        </a:buClr>
                        <a:buSzPts val="2600"/>
                        <a:buFont typeface="Arial"/>
                        <a:buNone/>
                      </a:pPr>
                      <a:r>
                        <a:rPr lang="en-US" sz="2600" b="1" u="none" strike="noStrike" cap="none">
                          <a:solidFill>
                            <a:schemeClr val="lt1"/>
                          </a:solidFill>
                          <a:latin typeface="Calibri"/>
                          <a:ea typeface="Calibri"/>
                          <a:cs typeface="Calibri"/>
                          <a:sym typeface="Calibri"/>
                        </a:rPr>
                        <a:t>Timeline</a:t>
                      </a:r>
                      <a:endParaRPr sz="14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3865"/>
                    </a:solidFill>
                  </a:tcPr>
                </a:tc>
                <a:extLst>
                  <a:ext uri="{0D108BD9-81ED-4DB2-BD59-A6C34878D82A}">
                    <a16:rowId xmlns:a16="http://schemas.microsoft.com/office/drawing/2014/main" val="10000"/>
                  </a:ext>
                </a:extLst>
              </a:tr>
              <a:tr h="958300">
                <a:tc>
                  <a:txBody>
                    <a:bodyPr/>
                    <a:lstStyle/>
                    <a:p>
                      <a:pPr marL="0" marR="0" lvl="0" indent="0" algn="l" rtl="0">
                        <a:lnSpc>
                          <a:spcPct val="100000"/>
                        </a:lnSpc>
                        <a:spcBef>
                          <a:spcPts val="0"/>
                        </a:spcBef>
                        <a:spcAft>
                          <a:spcPts val="0"/>
                        </a:spcAft>
                        <a:buClr>
                          <a:srgbClr val="000000"/>
                        </a:buClr>
                        <a:buSzPts val="2600"/>
                        <a:buFont typeface="Arial"/>
                        <a:buNone/>
                      </a:pPr>
                      <a:r>
                        <a:rPr lang="en-US" sz="2600" u="none" strike="noStrike" cap="none">
                          <a:latin typeface="Calibri"/>
                          <a:ea typeface="Calibri"/>
                          <a:cs typeface="Calibri"/>
                          <a:sym typeface="Calibri"/>
                        </a:rPr>
                        <a:t>Home Owner Managing Energy Savings (HOMES) Rebates</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CD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latin typeface="Calibri"/>
                          <a:ea typeface="Calibri"/>
                          <a:cs typeface="Calibri"/>
                          <a:sym typeface="Calibri"/>
                        </a:rPr>
                        <a:t>$4.3 B</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CD2"/>
                    </a:solidFill>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600" u="none" strike="noStrike" cap="none">
                          <a:latin typeface="Calibri"/>
                          <a:ea typeface="Calibri"/>
                          <a:cs typeface="Calibri"/>
                          <a:sym typeface="Calibri"/>
                        </a:rPr>
                        <a:t>Available through 2031</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CD2"/>
                    </a:solidFill>
                  </a:tcPr>
                </a:tc>
                <a:extLst>
                  <a:ext uri="{0D108BD9-81ED-4DB2-BD59-A6C34878D82A}">
                    <a16:rowId xmlns:a16="http://schemas.microsoft.com/office/drawing/2014/main" val="10001"/>
                  </a:ext>
                </a:extLst>
              </a:tr>
              <a:tr h="914400">
                <a:tc>
                  <a:txBody>
                    <a:bodyPr/>
                    <a:lstStyle/>
                    <a:p>
                      <a:pPr marL="0" marR="0" lvl="0" indent="0" algn="l" rtl="0">
                        <a:lnSpc>
                          <a:spcPct val="100000"/>
                        </a:lnSpc>
                        <a:spcBef>
                          <a:spcPts val="0"/>
                        </a:spcBef>
                        <a:spcAft>
                          <a:spcPts val="0"/>
                        </a:spcAft>
                        <a:buClr>
                          <a:srgbClr val="000000"/>
                        </a:buClr>
                        <a:buSzPts val="2600"/>
                        <a:buFont typeface="Arial"/>
                        <a:buNone/>
                      </a:pPr>
                      <a:r>
                        <a:rPr lang="en-US" sz="2600" u="none" strike="noStrike" cap="none">
                          <a:latin typeface="Calibri"/>
                          <a:ea typeface="Calibri"/>
                          <a:cs typeface="Calibri"/>
                          <a:sym typeface="Calibri"/>
                        </a:rPr>
                        <a:t>High-Efficiency Electric Home Rebate Program</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latin typeface="Calibri"/>
                          <a:ea typeface="Calibri"/>
                          <a:cs typeface="Calibri"/>
                          <a:sym typeface="Calibri"/>
                        </a:rPr>
                        <a:t>$4.5 B</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600" u="none" strike="noStrike" cap="none">
                          <a:latin typeface="Calibri"/>
                          <a:ea typeface="Calibri"/>
                          <a:cs typeface="Calibri"/>
                          <a:sym typeface="Calibri"/>
                        </a:rPr>
                        <a:t>Available through 2031</a:t>
                      </a:r>
                      <a:endParaRPr sz="1400"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9"/>
          <p:cNvSpPr txBox="1">
            <a:spLocks noGrp="1"/>
          </p:cNvSpPr>
          <p:nvPr>
            <p:ph type="title"/>
          </p:nvPr>
        </p:nvSpPr>
        <p:spPr>
          <a:xfrm>
            <a:off x="609600" y="0"/>
            <a:ext cx="10972800" cy="1434900"/>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chemeClr val="dk2"/>
              </a:buClr>
              <a:buSzPts val="1400"/>
              <a:buFont typeface="Calibri"/>
              <a:buNone/>
            </a:pPr>
            <a:r>
              <a:rPr lang="en-US" sz="4000"/>
              <a:t>Inflation Reduction Act: HOMES </a:t>
            </a:r>
            <a:r>
              <a:rPr lang="en-US" sz="4000">
                <a:solidFill>
                  <a:srgbClr val="222222"/>
                </a:solidFill>
              </a:rPr>
              <a:t>Rebates</a:t>
            </a:r>
            <a:br>
              <a:rPr lang="en-US" sz="4000"/>
            </a:br>
            <a:r>
              <a:rPr lang="en-US" sz="2800" b="0" i="1"/>
              <a:t>(starting in late 2023/early 2024)</a:t>
            </a:r>
            <a:endParaRPr sz="2800" b="0" i="1"/>
          </a:p>
        </p:txBody>
      </p:sp>
      <p:sp>
        <p:nvSpPr>
          <p:cNvPr id="673" name="Google Shape;673;p9"/>
          <p:cNvSpPr/>
          <p:nvPr/>
        </p:nvSpPr>
        <p:spPr>
          <a:xfrm>
            <a:off x="0" y="1434900"/>
            <a:ext cx="7137300" cy="54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4" name="Google Shape;674;p9"/>
          <p:cNvSpPr txBox="1"/>
          <p:nvPr/>
        </p:nvSpPr>
        <p:spPr>
          <a:xfrm>
            <a:off x="7801226" y="4475075"/>
            <a:ext cx="34749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Incentives for your WHOLE HOME</a:t>
            </a:r>
            <a:endParaRPr sz="1400" b="0" i="0" u="none" strike="noStrike" cap="none">
              <a:solidFill>
                <a:srgbClr val="000000"/>
              </a:solidFill>
              <a:latin typeface="Arial"/>
              <a:ea typeface="Arial"/>
              <a:cs typeface="Arial"/>
              <a:sym typeface="Arial"/>
            </a:endParaRPr>
          </a:p>
        </p:txBody>
      </p:sp>
      <p:pic>
        <p:nvPicPr>
          <p:cNvPr id="675" name="Google Shape;675;p9" descr="A picture containing indoor&#10;&#10;Description automatically generated"/>
          <p:cNvPicPr preferRelativeResize="0"/>
          <p:nvPr/>
        </p:nvPicPr>
        <p:blipFill rotWithShape="1">
          <a:blip r:embed="rId3">
            <a:alphaModFix/>
          </a:blip>
          <a:srcRect/>
          <a:stretch/>
        </p:blipFill>
        <p:spPr>
          <a:xfrm>
            <a:off x="7637369" y="1434900"/>
            <a:ext cx="3802599" cy="2934090"/>
          </a:xfrm>
          <a:prstGeom prst="rect">
            <a:avLst/>
          </a:prstGeom>
          <a:noFill/>
          <a:ln>
            <a:noFill/>
          </a:ln>
        </p:spPr>
      </p:pic>
      <p:sp>
        <p:nvSpPr>
          <p:cNvPr id="676" name="Google Shape;676;p9"/>
          <p:cNvSpPr txBox="1">
            <a:spLocks noGrp="1"/>
          </p:cNvSpPr>
          <p:nvPr>
            <p:ph type="body" idx="1"/>
          </p:nvPr>
        </p:nvSpPr>
        <p:spPr>
          <a:xfrm>
            <a:off x="609600" y="1717775"/>
            <a:ext cx="6342900" cy="53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None/>
            </a:pPr>
            <a:r>
              <a:rPr lang="en-US" sz="2800" b="1" i="0" u="none" strike="noStrike" cap="none" dirty="0">
                <a:solidFill>
                  <a:schemeClr val="dk2"/>
                </a:solidFill>
                <a:latin typeface="Calibri"/>
                <a:ea typeface="Calibri"/>
                <a:cs typeface="Calibri"/>
                <a:sym typeface="Calibri"/>
              </a:rPr>
              <a:t>Who? </a:t>
            </a:r>
            <a:endParaRPr sz="2400" b="1" dirty="0">
              <a:latin typeface="Calibri"/>
              <a:ea typeface="Calibri"/>
              <a:cs typeface="Calibri"/>
              <a:sym typeface="Calibri"/>
            </a:endParaRPr>
          </a:p>
          <a:p>
            <a:pPr marL="457200" lvl="0" indent="-393700" algn="l" rtl="0">
              <a:lnSpc>
                <a:spcPct val="100000"/>
              </a:lnSpc>
              <a:spcBef>
                <a:spcPts val="0"/>
              </a:spcBef>
              <a:spcAft>
                <a:spcPts val="0"/>
              </a:spcAft>
              <a:buClr>
                <a:schemeClr val="dk2"/>
              </a:buClr>
              <a:buSzPts val="2200"/>
              <a:buChar char="•"/>
            </a:pPr>
            <a:r>
              <a:rPr lang="en-US" sz="2400" dirty="0">
                <a:solidFill>
                  <a:schemeClr val="dk2"/>
                </a:solidFill>
                <a:latin typeface="Calibri"/>
                <a:ea typeface="Calibri"/>
                <a:cs typeface="Calibri"/>
                <a:sym typeface="Calibri"/>
              </a:rPr>
              <a:t>Single-family homeowners and multifamily building owners</a:t>
            </a:r>
            <a:endParaRPr sz="2400" b="0" i="0" u="none" strike="noStrike" cap="none" dirty="0">
              <a:solidFill>
                <a:schemeClr val="dk2"/>
              </a:solidFill>
              <a:latin typeface="Calibri"/>
              <a:ea typeface="Calibri"/>
              <a:cs typeface="Calibri"/>
              <a:sym typeface="Calibri"/>
            </a:endParaRPr>
          </a:p>
          <a:p>
            <a:pPr marL="0" lvl="0" indent="0" algn="l" rtl="0">
              <a:lnSpc>
                <a:spcPct val="100000"/>
              </a:lnSpc>
              <a:spcBef>
                <a:spcPts val="0"/>
              </a:spcBef>
              <a:spcAft>
                <a:spcPts val="0"/>
              </a:spcAft>
              <a:buClr>
                <a:schemeClr val="dk2"/>
              </a:buClr>
              <a:buSzPts val="3200"/>
              <a:buNone/>
            </a:pPr>
            <a:r>
              <a:rPr lang="en-US" sz="2800" b="1" i="0" u="none" strike="noStrike" cap="none" dirty="0">
                <a:solidFill>
                  <a:schemeClr val="dk2"/>
                </a:solidFill>
                <a:latin typeface="Calibri"/>
                <a:ea typeface="Calibri"/>
                <a:cs typeface="Calibri"/>
                <a:sym typeface="Calibri"/>
              </a:rPr>
              <a:t>What?</a:t>
            </a:r>
            <a:endParaRPr dirty="0"/>
          </a:p>
          <a:p>
            <a:pPr marL="457200" lvl="0" indent="-393700" algn="l" rtl="0">
              <a:lnSpc>
                <a:spcPct val="100000"/>
              </a:lnSpc>
              <a:spcBef>
                <a:spcPts val="0"/>
              </a:spcBef>
              <a:spcAft>
                <a:spcPts val="0"/>
              </a:spcAft>
              <a:buClr>
                <a:schemeClr val="dk2"/>
              </a:buClr>
              <a:buSzPts val="2200"/>
              <a:buChar char="•"/>
            </a:pPr>
            <a:r>
              <a:rPr lang="en-US" sz="2400" dirty="0">
                <a:solidFill>
                  <a:schemeClr val="dk2"/>
                </a:solidFill>
                <a:latin typeface="Calibri"/>
                <a:ea typeface="Calibri"/>
                <a:cs typeface="Calibri"/>
                <a:sym typeface="Calibri"/>
              </a:rPr>
              <a:t>Rebates for energy efficiency</a:t>
            </a:r>
            <a:endParaRPr sz="2400" dirty="0"/>
          </a:p>
          <a:p>
            <a:pPr marL="457200" lvl="0" indent="-393700" algn="l" rtl="0">
              <a:lnSpc>
                <a:spcPct val="100000"/>
              </a:lnSpc>
              <a:spcBef>
                <a:spcPts val="0"/>
              </a:spcBef>
              <a:spcAft>
                <a:spcPts val="0"/>
              </a:spcAft>
              <a:buClr>
                <a:schemeClr val="dk2"/>
              </a:buClr>
              <a:buSzPts val="2200"/>
              <a:buChar char="•"/>
            </a:pPr>
            <a:r>
              <a:rPr lang="en-US" sz="2400" b="0" i="0" u="none" strike="noStrike" cap="none" dirty="0">
                <a:solidFill>
                  <a:schemeClr val="dk2"/>
                </a:solidFill>
                <a:latin typeface="Calibri"/>
                <a:ea typeface="Calibri"/>
                <a:cs typeface="Calibri"/>
                <a:sym typeface="Calibri"/>
              </a:rPr>
              <a:t>Whole-house approach </a:t>
            </a:r>
            <a:endParaRPr sz="2400" dirty="0"/>
          </a:p>
          <a:p>
            <a:pPr marL="457200" lvl="0" indent="-393700" algn="l" rtl="0">
              <a:lnSpc>
                <a:spcPct val="100000"/>
              </a:lnSpc>
              <a:spcBef>
                <a:spcPts val="0"/>
              </a:spcBef>
              <a:spcAft>
                <a:spcPts val="0"/>
              </a:spcAft>
              <a:buClr>
                <a:schemeClr val="dk2"/>
              </a:buClr>
              <a:buSzPts val="2200"/>
              <a:buChar char="•"/>
            </a:pPr>
            <a:r>
              <a:rPr lang="en-US" sz="2400" dirty="0">
                <a:solidFill>
                  <a:schemeClr val="dk2"/>
                </a:solidFill>
                <a:latin typeface="Calibri"/>
                <a:ea typeface="Calibri"/>
                <a:cs typeface="Calibri"/>
                <a:sym typeface="Calibri"/>
              </a:rPr>
              <a:t>Rebate amounts based on energy savings:</a:t>
            </a:r>
            <a:endParaRPr sz="2400" dirty="0"/>
          </a:p>
          <a:p>
            <a:pPr marL="914400" marR="0" lvl="1" indent="-368300" algn="l" rtl="0">
              <a:lnSpc>
                <a:spcPct val="100000"/>
              </a:lnSpc>
              <a:spcBef>
                <a:spcPts val="0"/>
              </a:spcBef>
              <a:spcAft>
                <a:spcPts val="0"/>
              </a:spcAft>
              <a:buClr>
                <a:schemeClr val="dk2"/>
              </a:buClr>
              <a:buSzPts val="2200"/>
              <a:buChar char="–"/>
            </a:pPr>
            <a:r>
              <a:rPr lang="en-US" sz="2400" dirty="0">
                <a:solidFill>
                  <a:schemeClr val="dk2"/>
                </a:solidFill>
                <a:latin typeface="Calibri"/>
                <a:ea typeface="Calibri"/>
                <a:cs typeface="Calibri"/>
                <a:sym typeface="Calibri"/>
              </a:rPr>
              <a:t>$2,000 for 20% energy savings</a:t>
            </a:r>
            <a:endParaRPr sz="2400" dirty="0">
              <a:solidFill>
                <a:schemeClr val="dk2"/>
              </a:solidFill>
              <a:latin typeface="Calibri"/>
              <a:ea typeface="Calibri"/>
              <a:cs typeface="Calibri"/>
              <a:sym typeface="Calibri"/>
            </a:endParaRPr>
          </a:p>
          <a:p>
            <a:pPr marL="914400" marR="0" lvl="1" indent="-368300" algn="l" rtl="0">
              <a:lnSpc>
                <a:spcPct val="100000"/>
              </a:lnSpc>
              <a:spcBef>
                <a:spcPts val="0"/>
              </a:spcBef>
              <a:spcAft>
                <a:spcPts val="0"/>
              </a:spcAft>
              <a:buClr>
                <a:schemeClr val="dk2"/>
              </a:buClr>
              <a:buSzPts val="2200"/>
              <a:buChar char="–"/>
            </a:pPr>
            <a:r>
              <a:rPr lang="en-US" sz="2400" dirty="0">
                <a:solidFill>
                  <a:schemeClr val="dk2"/>
                </a:solidFill>
                <a:latin typeface="Calibri"/>
                <a:ea typeface="Calibri"/>
                <a:cs typeface="Calibri"/>
                <a:sym typeface="Calibri"/>
              </a:rPr>
              <a:t>$4,000 for 35% energy savings</a:t>
            </a:r>
            <a:endParaRPr sz="2400" dirty="0">
              <a:solidFill>
                <a:schemeClr val="dk2"/>
              </a:solidFill>
              <a:latin typeface="Calibri"/>
              <a:ea typeface="Calibri"/>
              <a:cs typeface="Calibri"/>
              <a:sym typeface="Calibri"/>
            </a:endParaRPr>
          </a:p>
          <a:p>
            <a:pPr marL="914400" marR="0" lvl="1" indent="-368300" algn="l" rtl="0">
              <a:lnSpc>
                <a:spcPct val="100000"/>
              </a:lnSpc>
              <a:spcBef>
                <a:spcPts val="0"/>
              </a:spcBef>
              <a:spcAft>
                <a:spcPts val="0"/>
              </a:spcAft>
              <a:buClr>
                <a:schemeClr val="dk2"/>
              </a:buClr>
              <a:buSzPts val="2200"/>
              <a:buChar char="–"/>
            </a:pPr>
            <a:r>
              <a:rPr lang="en-US" sz="2400" b="1" dirty="0">
                <a:solidFill>
                  <a:schemeClr val="dk2"/>
                </a:solidFill>
                <a:latin typeface="Calibri"/>
                <a:ea typeface="Calibri"/>
                <a:cs typeface="Calibri"/>
                <a:sym typeface="Calibri"/>
              </a:rPr>
              <a:t>Doubled for LMI households!</a:t>
            </a:r>
            <a:endParaRPr sz="2400" b="1" dirty="0">
              <a:solidFill>
                <a:schemeClr val="dk2"/>
              </a:solidFill>
              <a:latin typeface="Calibri"/>
              <a:ea typeface="Calibri"/>
              <a:cs typeface="Calibri"/>
              <a:sym typeface="Calibri"/>
            </a:endParaRPr>
          </a:p>
          <a:p>
            <a:pPr marL="457200" lvl="0" indent="-254000" algn="l" rtl="0">
              <a:lnSpc>
                <a:spcPct val="100000"/>
              </a:lnSpc>
              <a:spcBef>
                <a:spcPts val="0"/>
              </a:spcBef>
              <a:spcAft>
                <a:spcPts val="0"/>
              </a:spcAft>
              <a:buClr>
                <a:schemeClr val="dk2"/>
              </a:buClr>
              <a:buSzPts val="3200"/>
              <a:buNone/>
            </a:pPr>
            <a:endParaRPr sz="3000" dirty="0">
              <a:solidFill>
                <a:schemeClr val="dk2"/>
              </a:solidFill>
            </a:endParaRPr>
          </a:p>
          <a:p>
            <a:pPr marL="457200" lvl="0" indent="-254000" algn="l" rtl="0">
              <a:lnSpc>
                <a:spcPct val="100000"/>
              </a:lnSpc>
              <a:spcBef>
                <a:spcPts val="0"/>
              </a:spcBef>
              <a:spcAft>
                <a:spcPts val="0"/>
              </a:spcAft>
              <a:buClr>
                <a:schemeClr val="dk2"/>
              </a:buClr>
              <a:buSzPts val="3200"/>
              <a:buNone/>
            </a:pPr>
            <a:endParaRPr sz="3000" b="1" dirty="0">
              <a:solidFill>
                <a:srgbClr val="0071CA"/>
              </a:solidFill>
            </a:endParaRPr>
          </a:p>
        </p:txBody>
      </p:sp>
      <p:sp>
        <p:nvSpPr>
          <p:cNvPr id="677" name="Google Shape;677;p9"/>
          <p:cNvSpPr txBox="1"/>
          <p:nvPr/>
        </p:nvSpPr>
        <p:spPr>
          <a:xfrm>
            <a:off x="7363047" y="5803890"/>
            <a:ext cx="46299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US" sz="4100" b="1" i="0" u="none" strike="noStrike" cap="none">
                <a:solidFill>
                  <a:srgbClr val="0071CA"/>
                </a:solidFill>
                <a:latin typeface="Calibri"/>
                <a:ea typeface="Calibri"/>
                <a:cs typeface="Calibri"/>
                <a:sym typeface="Calibri"/>
              </a:rPr>
              <a:t>Start planning now!</a:t>
            </a:r>
            <a:endParaRPr sz="25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11"/>
          <p:cNvSpPr txBox="1">
            <a:spLocks noGrp="1"/>
          </p:cNvSpPr>
          <p:nvPr>
            <p:ph type="title"/>
          </p:nvPr>
        </p:nvSpPr>
        <p:spPr>
          <a:xfrm>
            <a:off x="609600" y="0"/>
            <a:ext cx="10972800" cy="1417638"/>
          </a:xfrm>
          <a:prstGeom prst="rect">
            <a:avLst/>
          </a:prstGeom>
          <a:noFill/>
          <a:ln>
            <a:noFill/>
          </a:ln>
        </p:spPr>
        <p:txBody>
          <a:bodyPr spcFirstLastPara="1" wrap="square" lIns="91425" tIns="91425" rIns="91425" bIns="91425" anchor="ctr" anchorCtr="0">
            <a:normAutofit/>
          </a:bodyPr>
          <a:lstStyle/>
          <a:p>
            <a:pPr marL="0" marR="0" lvl="0" indent="0" algn="l" rtl="0">
              <a:lnSpc>
                <a:spcPct val="90000"/>
              </a:lnSpc>
              <a:spcBef>
                <a:spcPts val="0"/>
              </a:spcBef>
              <a:spcAft>
                <a:spcPts val="0"/>
              </a:spcAft>
              <a:buClr>
                <a:schemeClr val="dk2"/>
              </a:buClr>
              <a:buSzPts val="1556"/>
              <a:buFont typeface="Calibri"/>
              <a:buNone/>
            </a:pPr>
            <a:r>
              <a:rPr lang="en-US"/>
              <a:t>High-Efficiency Electric Home Rebate Act (HEEHRA) </a:t>
            </a:r>
            <a:r>
              <a:rPr lang="en-US" sz="4400"/>
              <a:t>(</a:t>
            </a:r>
            <a:r>
              <a:rPr lang="en-US" sz="4400" i="1"/>
              <a:t>coming late 2023/early 2024)</a:t>
            </a:r>
            <a:endParaRPr/>
          </a:p>
        </p:txBody>
      </p:sp>
      <p:sp>
        <p:nvSpPr>
          <p:cNvPr id="709" name="Google Shape;709;p111"/>
          <p:cNvSpPr txBox="1"/>
          <p:nvPr/>
        </p:nvSpPr>
        <p:spPr>
          <a:xfrm>
            <a:off x="9069516" y="4536645"/>
            <a:ext cx="3002692"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Up to $14,000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in rebates!</a:t>
            </a:r>
            <a:endParaRPr sz="1400" b="0" i="0" u="none" strike="noStrike" cap="none">
              <a:solidFill>
                <a:srgbClr val="000000"/>
              </a:solidFill>
              <a:latin typeface="Arial"/>
              <a:ea typeface="Arial"/>
              <a:cs typeface="Arial"/>
              <a:sym typeface="Arial"/>
            </a:endParaRPr>
          </a:p>
        </p:txBody>
      </p:sp>
      <p:graphicFrame>
        <p:nvGraphicFramePr>
          <p:cNvPr id="710" name="Google Shape;710;p111"/>
          <p:cNvGraphicFramePr/>
          <p:nvPr/>
        </p:nvGraphicFramePr>
        <p:xfrm>
          <a:off x="838200" y="1825625"/>
          <a:ext cx="7848600" cy="4524725"/>
        </p:xfrm>
        <a:graphic>
          <a:graphicData uri="http://schemas.openxmlformats.org/drawingml/2006/table">
            <a:tbl>
              <a:tblPr firstRow="1" bandRow="1">
                <a:noFill/>
                <a:tableStyleId>{DB747A9C-BEDE-4728-B308-1B2C4A7B9AD6}</a:tableStyleId>
              </a:tblPr>
              <a:tblGrid>
                <a:gridCol w="5710300">
                  <a:extLst>
                    <a:ext uri="{9D8B030D-6E8A-4147-A177-3AD203B41FA5}">
                      <a16:colId xmlns:a16="http://schemas.microsoft.com/office/drawing/2014/main" val="20000"/>
                    </a:ext>
                  </a:extLst>
                </a:gridCol>
                <a:gridCol w="2138300">
                  <a:extLst>
                    <a:ext uri="{9D8B030D-6E8A-4147-A177-3AD203B41FA5}">
                      <a16:colId xmlns:a16="http://schemas.microsoft.com/office/drawing/2014/main" val="20001"/>
                    </a:ext>
                  </a:extLst>
                </a:gridCol>
              </a:tblGrid>
              <a:tr h="546050">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chemeClr val="lt1"/>
                          </a:solidFill>
                        </a:rPr>
                        <a:t>Eligible Use</a:t>
                      </a:r>
                      <a:endParaRPr sz="2400" b="0" u="none" strike="noStrike" cap="none">
                        <a:solidFill>
                          <a:schemeClr val="lt1"/>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chemeClr val="lt1"/>
                          </a:solidFill>
                        </a:rPr>
                        <a:t>$ Limits</a:t>
                      </a:r>
                      <a:endParaRPr sz="2400" b="0" u="none" strike="noStrike" cap="none">
                        <a:solidFill>
                          <a:schemeClr val="lt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546050">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Electric Load Service Center Upgrades</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$4,000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724800">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Electric Stove, Cooktop, Range, and/or Oven</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$840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546050">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Electric Wiring</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$2,500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546050">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Heat Pump Clothes Dryer</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$840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4"/>
                  </a:ext>
                </a:extLst>
              </a:tr>
              <a:tr h="538575">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Heat Pump Heating/Cooling</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$8,000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5"/>
                  </a:ext>
                </a:extLst>
              </a:tr>
              <a:tr h="538575">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Heat Pump Water Heaters</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$1,750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6"/>
                  </a:ext>
                </a:extLst>
              </a:tr>
              <a:tr h="538575">
                <a:tc>
                  <a:txBody>
                    <a:bodyPr/>
                    <a:lstStyle/>
                    <a:p>
                      <a:pPr marL="0" marR="0" lvl="0" indent="0" algn="l" rtl="0">
                        <a:lnSpc>
                          <a:spcPct val="100000"/>
                        </a:lnSpc>
                        <a:spcBef>
                          <a:spcPts val="0"/>
                        </a:spcBef>
                        <a:spcAft>
                          <a:spcPts val="0"/>
                        </a:spcAft>
                        <a:buClr>
                          <a:srgbClr val="000000"/>
                        </a:buClr>
                        <a:buSzPts val="2400"/>
                        <a:buFont typeface="Arial"/>
                        <a:buNone/>
                      </a:pPr>
                      <a:r>
                        <a:rPr lang="en-US" sz="2400" b="0" u="none" strike="noStrike" cap="none">
                          <a:solidFill>
                            <a:srgbClr val="00405C"/>
                          </a:solidFill>
                        </a:rPr>
                        <a:t>Insulation and Air Sealing</a:t>
                      </a:r>
                      <a:endParaRPr sz="2400" b="0" u="none" strike="noStrike" cap="none">
                        <a:solidFill>
                          <a:srgbClr val="00405C"/>
                        </a:solidFill>
                        <a:latin typeface="Calibri"/>
                        <a:ea typeface="Calibri"/>
                        <a:cs typeface="Calibri"/>
                        <a:sym typeface="Calibri"/>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0" u="none" strike="noStrike" cap="none">
                          <a:solidFill>
                            <a:srgbClr val="000000"/>
                          </a:solidFill>
                        </a:rPr>
                        <a:t>$1,600</a:t>
                      </a:r>
                      <a:endParaRPr sz="2400" b="0" u="none" strike="noStrike" cap="none">
                        <a:solidFill>
                          <a:srgbClr val="000000"/>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7"/>
                  </a:ext>
                </a:extLst>
              </a:tr>
            </a:tbl>
          </a:graphicData>
        </a:graphic>
      </p:graphicFrame>
      <p:sp>
        <p:nvSpPr>
          <p:cNvPr id="711" name="Google Shape;711;p111"/>
          <p:cNvSpPr/>
          <p:nvPr/>
        </p:nvSpPr>
        <p:spPr>
          <a:xfrm>
            <a:off x="8951638" y="1825625"/>
            <a:ext cx="2922900" cy="4725900"/>
          </a:xfrm>
          <a:prstGeom prst="rect">
            <a:avLst/>
          </a:prstGeom>
          <a:solidFill>
            <a:srgbClr val="FFCA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2" name="Google Shape;712;p111"/>
          <p:cNvSpPr txBox="1">
            <a:spLocks noGrp="1"/>
          </p:cNvSpPr>
          <p:nvPr>
            <p:ph type="body" idx="1"/>
          </p:nvPr>
        </p:nvSpPr>
        <p:spPr>
          <a:xfrm>
            <a:off x="9098231" y="3003335"/>
            <a:ext cx="2629800" cy="24561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SzPct val="100000"/>
              <a:buNone/>
            </a:pPr>
            <a:r>
              <a:rPr lang="en-US" b="1"/>
              <a:t>Tip: You can combine these incentives with Utility Rebates for additional savings!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r>
              <a:rPr lang="en-US"/>
              <a:t>High-Efficiency Electric Home Rebate Act </a:t>
            </a:r>
            <a:endParaRPr/>
          </a:p>
        </p:txBody>
      </p:sp>
      <p:grpSp>
        <p:nvGrpSpPr>
          <p:cNvPr id="729" name="Google Shape;729;p14"/>
          <p:cNvGrpSpPr/>
          <p:nvPr/>
        </p:nvGrpSpPr>
        <p:grpSpPr>
          <a:xfrm>
            <a:off x="802105" y="1417638"/>
            <a:ext cx="10972799" cy="5160491"/>
            <a:chOff x="0" y="0"/>
            <a:chExt cx="10972799" cy="5160491"/>
          </a:xfrm>
        </p:grpSpPr>
        <p:sp>
          <p:nvSpPr>
            <p:cNvPr id="730" name="Google Shape;730;p14"/>
            <p:cNvSpPr/>
            <p:nvPr/>
          </p:nvSpPr>
          <p:spPr>
            <a:xfrm rot="5400000">
              <a:off x="-392082" y="392082"/>
              <a:ext cx="1941285" cy="1157121"/>
            </a:xfrm>
            <a:prstGeom prst="chevron">
              <a:avLst>
                <a:gd name="adj" fmla="val 50000"/>
              </a:avLst>
            </a:prstGeom>
            <a:solidFill>
              <a:srgbClr val="86A8CB"/>
            </a:solidFill>
            <a:ln w="25400" cap="flat" cmpd="sng">
              <a:solidFill>
                <a:srgbClr val="86A8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txBox="1"/>
            <p:nvPr/>
          </p:nvSpPr>
          <p:spPr>
            <a:xfrm>
              <a:off x="1" y="578561"/>
              <a:ext cx="1157121" cy="784164"/>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LMI</a:t>
              </a:r>
              <a:endParaRPr/>
            </a:p>
          </p:txBody>
        </p:sp>
        <p:sp>
          <p:nvSpPr>
            <p:cNvPr id="732" name="Google Shape;732;p14"/>
            <p:cNvSpPr/>
            <p:nvPr/>
          </p:nvSpPr>
          <p:spPr>
            <a:xfrm rot="5400000">
              <a:off x="4786721" y="-3629600"/>
              <a:ext cx="1399356" cy="8658557"/>
            </a:xfrm>
            <a:prstGeom prst="round2SameRect">
              <a:avLst>
                <a:gd name="adj1" fmla="val 16667"/>
                <a:gd name="adj2" fmla="val 0"/>
              </a:avLst>
            </a:prstGeom>
            <a:solidFill>
              <a:schemeClr val="lt1">
                <a:alpha val="89803"/>
              </a:schemeClr>
            </a:solidFill>
            <a:ln w="25400" cap="flat" cmpd="sng">
              <a:solidFill>
                <a:srgbClr val="86A8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txBox="1"/>
            <p:nvPr/>
          </p:nvSpPr>
          <p:spPr>
            <a:xfrm>
              <a:off x="1157121" y="68311"/>
              <a:ext cx="8590246" cy="1262734"/>
            </a:xfrm>
            <a:prstGeom prst="rect">
              <a:avLst/>
            </a:prstGeom>
            <a:noFill/>
            <a:ln>
              <a:noFill/>
            </a:ln>
          </p:spPr>
          <p:txBody>
            <a:bodyPr spcFirstLastPara="1" wrap="square" lIns="156450" tIns="13950" rIns="13950" bIns="13950" anchor="ctr" anchorCtr="0">
              <a:noAutofit/>
            </a:bodyPr>
            <a:lstStyle/>
            <a:p>
              <a:pPr marL="228600" marR="0" lvl="1" indent="-228600" algn="l" rtl="0">
                <a:lnSpc>
                  <a:spcPct val="90000"/>
                </a:lnSpc>
                <a:spcBef>
                  <a:spcPts val="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Targets the most money to LMI households.</a:t>
              </a:r>
              <a:endParaRPr/>
            </a:p>
            <a:p>
              <a:pPr marL="228600" marR="0" lvl="1" indent="-228600" algn="l" rtl="0">
                <a:lnSpc>
                  <a:spcPct val="90000"/>
                </a:lnSpc>
                <a:spcBef>
                  <a:spcPts val="33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LMI is based on relative to where you live and household size</a:t>
              </a:r>
              <a:endParaRPr/>
            </a:p>
            <a:p>
              <a:pPr marL="228600" marR="0" lvl="1" indent="-228600" algn="l" rtl="0">
                <a:lnSpc>
                  <a:spcPct val="90000"/>
                </a:lnSpc>
                <a:spcBef>
                  <a:spcPts val="33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Less than 80% of AMI = Low Income. 100% rebate</a:t>
              </a:r>
              <a:endParaRPr/>
            </a:p>
            <a:p>
              <a:pPr marL="228600" marR="0" lvl="1" indent="-228600" algn="l" rtl="0">
                <a:lnSpc>
                  <a:spcPct val="90000"/>
                </a:lnSpc>
                <a:spcBef>
                  <a:spcPts val="330"/>
                </a:spcBef>
                <a:spcAft>
                  <a:spcPts val="0"/>
                </a:spcAft>
                <a:buClr>
                  <a:srgbClr val="000000"/>
                </a:buClr>
                <a:buSzPts val="2200"/>
                <a:buFont typeface="Arial"/>
                <a:buChar char="•"/>
              </a:pPr>
              <a:r>
                <a:rPr lang="en-US" sz="2200" b="0" i="0" u="none" strike="noStrike" cap="none">
                  <a:solidFill>
                    <a:schemeClr val="dk1"/>
                  </a:solidFill>
                  <a:latin typeface="Calibri"/>
                  <a:ea typeface="Calibri"/>
                  <a:cs typeface="Calibri"/>
                  <a:sym typeface="Calibri"/>
                </a:rPr>
                <a:t>80-150% AMI = Moderate Income. 50% rebate</a:t>
              </a:r>
              <a:endParaRPr/>
            </a:p>
          </p:txBody>
        </p:sp>
        <p:sp>
          <p:nvSpPr>
            <p:cNvPr id="734" name="Google Shape;734;p14"/>
            <p:cNvSpPr/>
            <p:nvPr/>
          </p:nvSpPr>
          <p:spPr>
            <a:xfrm rot="5400000">
              <a:off x="-247954" y="2069488"/>
              <a:ext cx="1653030" cy="1157121"/>
            </a:xfrm>
            <a:prstGeom prst="chevron">
              <a:avLst>
                <a:gd name="adj" fmla="val 50000"/>
              </a:avLst>
            </a:prstGeom>
            <a:solidFill>
              <a:srgbClr val="86A8CB"/>
            </a:solidFill>
            <a:ln w="25400" cap="flat" cmpd="sng">
              <a:solidFill>
                <a:srgbClr val="86A8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txBox="1"/>
            <p:nvPr/>
          </p:nvSpPr>
          <p:spPr>
            <a:xfrm>
              <a:off x="1" y="2400095"/>
              <a:ext cx="1157121" cy="49590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Non-LMI</a:t>
              </a:r>
              <a:endParaRPr/>
            </a:p>
          </p:txBody>
        </p:sp>
        <p:sp>
          <p:nvSpPr>
            <p:cNvPr id="736" name="Google Shape;736;p14"/>
            <p:cNvSpPr/>
            <p:nvPr/>
          </p:nvSpPr>
          <p:spPr>
            <a:xfrm rot="5400000">
              <a:off x="4905955" y="-1955417"/>
              <a:ext cx="1160889" cy="8658557"/>
            </a:xfrm>
            <a:prstGeom prst="round2SameRect">
              <a:avLst>
                <a:gd name="adj1" fmla="val 16667"/>
                <a:gd name="adj2" fmla="val 0"/>
              </a:avLst>
            </a:prstGeom>
            <a:solidFill>
              <a:schemeClr val="lt1">
                <a:alpha val="89803"/>
              </a:schemeClr>
            </a:solidFill>
            <a:ln w="25400" cap="flat" cmpd="sng">
              <a:solidFill>
                <a:srgbClr val="86A8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txBox="1"/>
            <p:nvPr/>
          </p:nvSpPr>
          <p:spPr>
            <a:xfrm>
              <a:off x="1157121" y="1850087"/>
              <a:ext cx="8601887" cy="1047549"/>
            </a:xfrm>
            <a:prstGeom prst="rect">
              <a:avLst/>
            </a:prstGeom>
            <a:noFill/>
            <a:ln>
              <a:noFill/>
            </a:ln>
          </p:spPr>
          <p:txBody>
            <a:bodyPr spcFirstLastPara="1" wrap="square" lIns="156450" tIns="13950" rIns="13950" bIns="13950" anchor="ctr" anchorCtr="0">
              <a:noAutofit/>
            </a:bodyPr>
            <a:lstStyle/>
            <a:p>
              <a:pPr marL="228600" marR="0" lvl="1" indent="-228600" algn="l" rtl="0">
                <a:lnSpc>
                  <a:spcPct val="9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Non-LMI = 150% or more AMI</a:t>
              </a:r>
              <a:endParaRPr/>
            </a:p>
            <a:p>
              <a:pPr marL="228600" marR="0" lvl="1" indent="-228600" algn="l" rtl="0">
                <a:lnSpc>
                  <a:spcPct val="90000"/>
                </a:lnSpc>
                <a:spcBef>
                  <a:spcPts val="33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Do not qualify for upfront rebates</a:t>
              </a:r>
              <a:endParaRPr/>
            </a:p>
            <a:p>
              <a:pPr marL="228600" marR="0" lvl="1" indent="-228600" algn="l" rtl="0">
                <a:lnSpc>
                  <a:spcPct val="90000"/>
                </a:lnSpc>
                <a:spcBef>
                  <a:spcPts val="33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Can utilize tax credits</a:t>
              </a:r>
              <a:endParaRPr/>
            </a:p>
          </p:txBody>
        </p:sp>
        <p:sp>
          <p:nvSpPr>
            <p:cNvPr id="738" name="Google Shape;738;p14"/>
            <p:cNvSpPr/>
            <p:nvPr/>
          </p:nvSpPr>
          <p:spPr>
            <a:xfrm rot="5400000">
              <a:off x="-342565" y="3660804"/>
              <a:ext cx="1842252" cy="1157121"/>
            </a:xfrm>
            <a:prstGeom prst="chevron">
              <a:avLst>
                <a:gd name="adj" fmla="val 50000"/>
              </a:avLst>
            </a:prstGeom>
            <a:solidFill>
              <a:srgbClr val="86A8CB"/>
            </a:solidFill>
            <a:ln w="25400" cap="flat" cmpd="sng">
              <a:solidFill>
                <a:srgbClr val="86A8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txBox="1"/>
            <p:nvPr/>
          </p:nvSpPr>
          <p:spPr>
            <a:xfrm>
              <a:off x="1" y="3896800"/>
              <a:ext cx="1157121" cy="685131"/>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Renters</a:t>
              </a:r>
              <a:r>
                <a:rPr lang="en-US" sz="2400" b="0" i="0" u="none" strike="noStrike" cap="none">
                  <a:solidFill>
                    <a:schemeClr val="lt1"/>
                  </a:solidFill>
                  <a:latin typeface="Arial"/>
                  <a:ea typeface="Arial"/>
                  <a:cs typeface="Arial"/>
                  <a:sym typeface="Arial"/>
                </a:rPr>
                <a:t>	</a:t>
              </a:r>
              <a:endParaRPr/>
            </a:p>
          </p:txBody>
        </p:sp>
        <p:sp>
          <p:nvSpPr>
            <p:cNvPr id="740" name="Google Shape;740;p14"/>
            <p:cNvSpPr/>
            <p:nvPr/>
          </p:nvSpPr>
          <p:spPr>
            <a:xfrm rot="5400000">
              <a:off x="5526941" y="-957754"/>
              <a:ext cx="1076038" cy="9815678"/>
            </a:xfrm>
            <a:prstGeom prst="round2SameRect">
              <a:avLst>
                <a:gd name="adj1" fmla="val 16667"/>
                <a:gd name="adj2" fmla="val 0"/>
              </a:avLst>
            </a:prstGeom>
            <a:solidFill>
              <a:schemeClr val="lt1">
                <a:alpha val="89803"/>
              </a:schemeClr>
            </a:solidFill>
            <a:ln w="25400" cap="flat" cmpd="sng">
              <a:solidFill>
                <a:srgbClr val="86A8C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txBox="1"/>
            <p:nvPr/>
          </p:nvSpPr>
          <p:spPr>
            <a:xfrm>
              <a:off x="1157121" y="3464594"/>
              <a:ext cx="9763150" cy="970982"/>
            </a:xfrm>
            <a:prstGeom prst="rect">
              <a:avLst/>
            </a:prstGeom>
            <a:noFill/>
            <a:ln>
              <a:noFill/>
            </a:ln>
          </p:spPr>
          <p:txBody>
            <a:bodyPr spcFirstLastPara="1" wrap="square" lIns="156450" tIns="13950" rIns="13950" bIns="13950" anchor="ctr" anchorCtr="0">
              <a:noAutofit/>
            </a:bodyPr>
            <a:lstStyle/>
            <a:p>
              <a:pPr marL="228600" marR="0" lvl="1" indent="-228600" algn="l" rtl="0">
                <a:lnSpc>
                  <a:spcPct val="9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Upgrades apply to portable items (window unit heat pumps, induction cooktops, heat pump clothes dryer)</a:t>
              </a:r>
              <a:endParaRPr/>
            </a:p>
            <a:p>
              <a:pPr marL="228600" marR="0" lvl="1" indent="-228600" algn="l" rtl="0">
                <a:lnSpc>
                  <a:spcPct val="90000"/>
                </a:lnSpc>
                <a:spcBef>
                  <a:spcPts val="33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Incentivizes energy retrofits in apartments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2"/>
          <p:cNvSpPr/>
          <p:nvPr/>
        </p:nvSpPr>
        <p:spPr>
          <a:xfrm>
            <a:off x="-50800" y="0"/>
            <a:ext cx="6001434" cy="6858000"/>
          </a:xfrm>
          <a:prstGeom prst="rect">
            <a:avLst/>
          </a:prstGeom>
          <a:solidFill>
            <a:srgbClr val="00539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1" name="Google Shape;921;p122"/>
          <p:cNvSpPr txBox="1">
            <a:spLocks noGrp="1"/>
          </p:cNvSpPr>
          <p:nvPr>
            <p:ph type="body" idx="1"/>
          </p:nvPr>
        </p:nvSpPr>
        <p:spPr>
          <a:xfrm>
            <a:off x="230235" y="2278966"/>
            <a:ext cx="4832832" cy="4008471"/>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200"/>
              <a:buNone/>
            </a:pPr>
            <a:r>
              <a:rPr lang="en-US" sz="3000" b="1" dirty="0"/>
              <a:t>Visit the CERTs Guide to the Inflation Reduction Act to learn more:</a:t>
            </a:r>
            <a:endParaRPr dirty="0"/>
          </a:p>
          <a:p>
            <a:pPr marL="0" lvl="0" indent="0" algn="ctr" rtl="0">
              <a:lnSpc>
                <a:spcPct val="100000"/>
              </a:lnSpc>
              <a:spcBef>
                <a:spcPts val="0"/>
              </a:spcBef>
              <a:spcAft>
                <a:spcPts val="0"/>
              </a:spcAft>
              <a:buSzPts val="3200"/>
              <a:buNone/>
            </a:pPr>
            <a:endParaRPr sz="3000" b="1" dirty="0">
              <a:solidFill>
                <a:schemeClr val="lt2"/>
              </a:solidFill>
            </a:endParaRPr>
          </a:p>
          <a:p>
            <a:pPr marL="0" lvl="0" indent="0" algn="ctr" rtl="0">
              <a:lnSpc>
                <a:spcPct val="100000"/>
              </a:lnSpc>
              <a:spcBef>
                <a:spcPts val="0"/>
              </a:spcBef>
              <a:spcAft>
                <a:spcPts val="0"/>
              </a:spcAft>
              <a:buClr>
                <a:srgbClr val="000000"/>
              </a:buClr>
              <a:buSzPts val="3200"/>
              <a:buFont typeface="Arial"/>
              <a:buNone/>
            </a:pPr>
            <a:r>
              <a:rPr lang="en-US" sz="3000" dirty="0">
                <a:solidFill>
                  <a:schemeClr val="lt2"/>
                </a:solidFill>
              </a:rPr>
              <a:t>on.mncerts.org/IRA</a:t>
            </a:r>
            <a:endParaRPr sz="3000" i="1" dirty="0">
              <a:latin typeface="Arial"/>
              <a:ea typeface="Arial"/>
              <a:cs typeface="Arial"/>
              <a:sym typeface="Arial"/>
            </a:endParaRPr>
          </a:p>
          <a:p>
            <a:pPr marL="0" lvl="0" indent="0" algn="ctr" rtl="0">
              <a:lnSpc>
                <a:spcPct val="100000"/>
              </a:lnSpc>
              <a:spcBef>
                <a:spcPts val="0"/>
              </a:spcBef>
              <a:spcAft>
                <a:spcPts val="0"/>
              </a:spcAft>
              <a:buSzPts val="3200"/>
              <a:buNone/>
            </a:pPr>
            <a:endParaRPr sz="3000" b="1" dirty="0">
              <a:solidFill>
                <a:schemeClr val="lt2"/>
              </a:solidFill>
              <a:latin typeface="Arial"/>
              <a:ea typeface="Arial"/>
              <a:cs typeface="Arial"/>
              <a:sym typeface="Arial"/>
            </a:endParaRPr>
          </a:p>
          <a:p>
            <a:pPr marL="0" lvl="0" indent="0" algn="ctr" rtl="0">
              <a:lnSpc>
                <a:spcPct val="100000"/>
              </a:lnSpc>
              <a:spcBef>
                <a:spcPts val="0"/>
              </a:spcBef>
              <a:spcAft>
                <a:spcPts val="0"/>
              </a:spcAft>
              <a:buSzPts val="3200"/>
              <a:buNone/>
            </a:pPr>
            <a:endParaRPr sz="3000" i="1" dirty="0">
              <a:latin typeface="Arial"/>
              <a:ea typeface="Arial"/>
              <a:cs typeface="Arial"/>
              <a:sym typeface="Arial"/>
            </a:endParaRPr>
          </a:p>
        </p:txBody>
      </p:sp>
      <p:pic>
        <p:nvPicPr>
          <p:cNvPr id="922" name="Google Shape;922;p122"/>
          <p:cNvPicPr preferRelativeResize="0"/>
          <p:nvPr/>
        </p:nvPicPr>
        <p:blipFill rotWithShape="1">
          <a:blip r:embed="rId3">
            <a:alphaModFix/>
          </a:blip>
          <a:srcRect/>
          <a:stretch/>
        </p:blipFill>
        <p:spPr>
          <a:xfrm>
            <a:off x="230235" y="265176"/>
            <a:ext cx="3174171" cy="783746"/>
          </a:xfrm>
          <a:prstGeom prst="rect">
            <a:avLst/>
          </a:prstGeom>
          <a:noFill/>
          <a:ln>
            <a:noFill/>
          </a:ln>
        </p:spPr>
      </p:pic>
      <p:pic>
        <p:nvPicPr>
          <p:cNvPr id="923" name="Google Shape;923;p122"/>
          <p:cNvPicPr preferRelativeResize="0"/>
          <p:nvPr/>
        </p:nvPicPr>
        <p:blipFill rotWithShape="1">
          <a:blip r:embed="rId4">
            <a:alphaModFix/>
          </a:blip>
          <a:srcRect/>
          <a:stretch/>
        </p:blipFill>
        <p:spPr>
          <a:xfrm>
            <a:off x="5387927" y="0"/>
            <a:ext cx="7648136" cy="6858000"/>
          </a:xfrm>
          <a:prstGeom prst="rect">
            <a:avLst/>
          </a:prstGeom>
          <a:noFill/>
          <a:ln>
            <a:noFill/>
          </a:ln>
        </p:spPr>
      </p:pic>
    </p:spTree>
  </p:cSld>
  <p:clrMapOvr>
    <a:masterClrMapping/>
  </p:clrMapOvr>
</p:sld>
</file>

<file path=ppt/theme/theme1.xml><?xml version="1.0" encoding="utf-8"?>
<a:theme xmlns:a="http://schemas.openxmlformats.org/drawingml/2006/main" name="CERTs Theme">
  <a:themeElements>
    <a:clrScheme name="CERTs">
      <a:dk1>
        <a:srgbClr val="000000"/>
      </a:dk1>
      <a:lt1>
        <a:srgbClr val="FFFFFF"/>
      </a:lt1>
      <a:dk2>
        <a:srgbClr val="000000"/>
      </a:dk2>
      <a:lt2>
        <a:srgbClr val="FFFFFF"/>
      </a:lt2>
      <a:accent1>
        <a:srgbClr val="86A8CC"/>
      </a:accent1>
      <a:accent2>
        <a:srgbClr val="FFCA38"/>
      </a:accent2>
      <a:accent3>
        <a:srgbClr val="76A240"/>
      </a:accent3>
      <a:accent4>
        <a:srgbClr val="86A8CC"/>
      </a:accent4>
      <a:accent5>
        <a:srgbClr val="FFCA38"/>
      </a:accent5>
      <a:accent6>
        <a:srgbClr val="76A240"/>
      </a:accent6>
      <a:hlink>
        <a:srgbClr val="005397"/>
      </a:hlink>
      <a:folHlink>
        <a:srgbClr val="0053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1801</Words>
  <Application>Microsoft Office PowerPoint</Application>
  <PresentationFormat>Widescreen</PresentationFormat>
  <Paragraphs>128</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CERTs Theme</vt:lpstr>
      <vt:lpstr>1_Minnesota</vt:lpstr>
      <vt:lpstr>An Inflation Reduction Act Overview </vt:lpstr>
      <vt:lpstr>Top energy savings opportunities</vt:lpstr>
      <vt:lpstr>Tax Credits on these measures!</vt:lpstr>
      <vt:lpstr>For example: Heat pumps</vt:lpstr>
      <vt:lpstr>MN awaiting DOE Guidance for Key Residential Rebate Programs </vt:lpstr>
      <vt:lpstr>Inflation Reduction Act: HOMES Rebates (starting in late 2023/early 2024)</vt:lpstr>
      <vt:lpstr>High-Efficiency Electric Home Rebate Act (HEEHRA) (coming late 2023/early 2024)</vt:lpstr>
      <vt:lpstr>High-Efficiency Electric Home Rebate 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Inflation Reduction Act Overview</dc:title>
  <dc:creator>Diana McKeown</dc:creator>
  <cp:lastModifiedBy>Shaylyn M Bernhardt</cp:lastModifiedBy>
  <cp:revision>36</cp:revision>
  <cp:lastPrinted>2023-04-06T23:18:17Z</cp:lastPrinted>
  <dcterms:created xsi:type="dcterms:W3CDTF">2020-11-18T15:58:28Z</dcterms:created>
  <dcterms:modified xsi:type="dcterms:W3CDTF">2023-05-04T16:16:55Z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0x010100E665D7ED6BA2C24ABAAC6E5962F6A4D3</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